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4"/>
    <p:sldMasterId id="2147484002" r:id="rId5"/>
  </p:sldMasterIdLst>
  <p:notesMasterIdLst>
    <p:notesMasterId r:id="rId34"/>
  </p:notesMasterIdLst>
  <p:sldIdLst>
    <p:sldId id="258" r:id="rId6"/>
    <p:sldId id="337" r:id="rId7"/>
    <p:sldId id="320" r:id="rId8"/>
    <p:sldId id="652" r:id="rId9"/>
    <p:sldId id="408" r:id="rId10"/>
    <p:sldId id="321" r:id="rId11"/>
    <p:sldId id="637" r:id="rId12"/>
    <p:sldId id="642" r:id="rId13"/>
    <p:sldId id="656" r:id="rId14"/>
    <p:sldId id="643" r:id="rId15"/>
    <p:sldId id="644" r:id="rId16"/>
    <p:sldId id="645" r:id="rId17"/>
    <p:sldId id="646" r:id="rId18"/>
    <p:sldId id="647" r:id="rId19"/>
    <p:sldId id="648" r:id="rId20"/>
    <p:sldId id="649" r:id="rId21"/>
    <p:sldId id="638" r:id="rId22"/>
    <p:sldId id="653" r:id="rId23"/>
    <p:sldId id="654" r:id="rId24"/>
    <p:sldId id="639" r:id="rId25"/>
    <p:sldId id="640" r:id="rId26"/>
    <p:sldId id="322" r:id="rId27"/>
    <p:sldId id="650" r:id="rId28"/>
    <p:sldId id="651" r:id="rId29"/>
    <p:sldId id="655" r:id="rId30"/>
    <p:sldId id="398" r:id="rId31"/>
    <p:sldId id="396" r:id="rId32"/>
    <p:sldId id="35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819E4C-1F64-219D-CC80-6A6A90EC2788}" name="Seema Kawar" initials="SK" userId="S::skawar@housingrightscanada.com::4e438974-8a13-48a9-abb6-2dc71a91adea" providerId="AD"/>
  <p188:author id="{062AD04F-C1F4-110F-25A1-E5A5737DB40C}" name="Sarah Laisney" initials="SL" userId="S::slaisney@housingrightscanada.com::7e421fa5-402a-4a88-ba9a-bdf32b69cc0a" providerId="AD"/>
  <p188:author id="{D8FA5DA6-7C7D-3515-99A1-43D9CE6C43E9}" name="Jessica Long" initials="JL" userId="S::jlong@housingrightscanada.com::add0d3ab-4e5e-42e9-8e39-d581bbc1a935" providerId="AD"/>
  <p188:author id="{279359C8-7F4E-64B1-9E12-81DA09C6FDA8}" name="Margaret Flynn" initials="MF" userId="S::mflynn@housingrightscanada.com::86d0dd55-ad2d-4cc6-9080-3ba3b9e503db" providerId="AD"/>
  <p188:author id="{15D688F8-791B-0785-6638-E1FE16A877B6}" name="Sarah Laisney" initials="SL" userId="S::sarah@equalityrights.org::7e421fa5-402a-4a88-ba9a-bdf32b69cc0a" providerId="AD"/>
  <p188:author id="{EAD058FC-E9DB-E6FB-0243-508B67E302C5}" name="Shelley Buckingham" initials="SB" userId="S::sbuckingham@housingrightscanada.com::c9c8ca6c-2cc9-4441-a7ac-cc7ea87ee6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34827-54FA-DD56-E768-4C9E84788694}" v="23" dt="2024-12-03T14:53:29.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ong" userId="S::jlong@housingrightscanada.com::add0d3ab-4e5e-42e9-8e39-d581bbc1a935" providerId="AD" clId="Web-{F6908CEF-39C0-DE02-E3A1-1C8EEEB0887E}"/>
    <pc:docChg chg="modSld">
      <pc:chgData name="Jessica Long" userId="S::jlong@housingrightscanada.com::add0d3ab-4e5e-42e9-8e39-d581bbc1a935" providerId="AD" clId="Web-{F6908CEF-39C0-DE02-E3A1-1C8EEEB0887E}" dt="2024-11-04T17:02:42.820" v="18" actId="1076"/>
      <pc:docMkLst>
        <pc:docMk/>
      </pc:docMkLst>
      <pc:sldChg chg="modSp">
        <pc:chgData name="Jessica Long" userId="S::jlong@housingrightscanada.com::add0d3ab-4e5e-42e9-8e39-d581bbc1a935" providerId="AD" clId="Web-{F6908CEF-39C0-DE02-E3A1-1C8EEEB0887E}" dt="2024-11-04T17:00:58.287" v="8" actId="20577"/>
        <pc:sldMkLst>
          <pc:docMk/>
          <pc:sldMk cId="1826736178" sldId="258"/>
        </pc:sldMkLst>
        <pc:spChg chg="mod">
          <ac:chgData name="Jessica Long" userId="S::jlong@housingrightscanada.com::add0d3ab-4e5e-42e9-8e39-d581bbc1a935" providerId="AD" clId="Web-{F6908CEF-39C0-DE02-E3A1-1C8EEEB0887E}" dt="2024-11-04T17:00:58.287" v="8" actId="20577"/>
          <ac:spMkLst>
            <pc:docMk/>
            <pc:sldMk cId="1826736178" sldId="258"/>
            <ac:spMk id="7" creationId="{0489BFAD-5634-8339-1852-C2BDA94787CA}"/>
          </ac:spMkLst>
        </pc:spChg>
      </pc:sldChg>
      <pc:sldChg chg="modSp">
        <pc:chgData name="Jessica Long" userId="S::jlong@housingrightscanada.com::add0d3ab-4e5e-42e9-8e39-d581bbc1a935" providerId="AD" clId="Web-{F6908CEF-39C0-DE02-E3A1-1C8EEEB0887E}" dt="2024-11-04T17:02:20.304" v="14" actId="20577"/>
        <pc:sldMkLst>
          <pc:docMk/>
          <pc:sldMk cId="2978453972" sldId="322"/>
        </pc:sldMkLst>
        <pc:spChg chg="mod">
          <ac:chgData name="Jessica Long" userId="S::jlong@housingrightscanada.com::add0d3ab-4e5e-42e9-8e39-d581bbc1a935" providerId="AD" clId="Web-{F6908CEF-39C0-DE02-E3A1-1C8EEEB0887E}" dt="2024-11-04T17:02:20.304" v="14" actId="20577"/>
          <ac:spMkLst>
            <pc:docMk/>
            <pc:sldMk cId="2978453972" sldId="322"/>
            <ac:spMk id="4" creationId="{B5E97F48-92FC-51B8-F7DE-C74C1B86EC28}"/>
          </ac:spMkLst>
        </pc:spChg>
      </pc:sldChg>
      <pc:sldChg chg="modSp">
        <pc:chgData name="Jessica Long" userId="S::jlong@housingrightscanada.com::add0d3ab-4e5e-42e9-8e39-d581bbc1a935" providerId="AD" clId="Web-{F6908CEF-39C0-DE02-E3A1-1C8EEEB0887E}" dt="2024-11-04T17:02:42.820" v="18" actId="1076"/>
        <pc:sldMkLst>
          <pc:docMk/>
          <pc:sldMk cId="2095855604" sldId="398"/>
        </pc:sldMkLst>
        <pc:spChg chg="mod">
          <ac:chgData name="Jessica Long" userId="S::jlong@housingrightscanada.com::add0d3ab-4e5e-42e9-8e39-d581bbc1a935" providerId="AD" clId="Web-{F6908CEF-39C0-DE02-E3A1-1C8EEEB0887E}" dt="2024-11-04T17:02:42.820" v="18" actId="1076"/>
          <ac:spMkLst>
            <pc:docMk/>
            <pc:sldMk cId="2095855604" sldId="398"/>
            <ac:spMk id="4" creationId="{B5E97F48-92FC-51B8-F7DE-C74C1B86EC28}"/>
          </ac:spMkLst>
        </pc:spChg>
      </pc:sldChg>
      <pc:sldChg chg="modSp">
        <pc:chgData name="Jessica Long" userId="S::jlong@housingrightscanada.com::add0d3ab-4e5e-42e9-8e39-d581bbc1a935" providerId="AD" clId="Web-{F6908CEF-39C0-DE02-E3A1-1C8EEEB0887E}" dt="2024-11-04T17:01:33.616" v="10" actId="14100"/>
        <pc:sldMkLst>
          <pc:docMk/>
          <pc:sldMk cId="1536694843" sldId="637"/>
        </pc:sldMkLst>
        <pc:spChg chg="mod">
          <ac:chgData name="Jessica Long" userId="S::jlong@housingrightscanada.com::add0d3ab-4e5e-42e9-8e39-d581bbc1a935" providerId="AD" clId="Web-{F6908CEF-39C0-DE02-E3A1-1C8EEEB0887E}" dt="2024-11-04T17:01:33.616" v="10" actId="14100"/>
          <ac:spMkLst>
            <pc:docMk/>
            <pc:sldMk cId="1536694843" sldId="637"/>
            <ac:spMk id="4" creationId="{95B63921-0C10-A71B-DA7D-8AB03C11A3F9}"/>
          </ac:spMkLst>
        </pc:spChg>
      </pc:sldChg>
      <pc:sldChg chg="modSp">
        <pc:chgData name="Jessica Long" userId="S::jlong@housingrightscanada.com::add0d3ab-4e5e-42e9-8e39-d581bbc1a935" providerId="AD" clId="Web-{F6908CEF-39C0-DE02-E3A1-1C8EEEB0887E}" dt="2024-11-04T17:02:11.038" v="11" actId="14100"/>
        <pc:sldMkLst>
          <pc:docMk/>
          <pc:sldMk cId="3468469062" sldId="639"/>
        </pc:sldMkLst>
        <pc:picChg chg="mod">
          <ac:chgData name="Jessica Long" userId="S::jlong@housingrightscanada.com::add0d3ab-4e5e-42e9-8e39-d581bbc1a935" providerId="AD" clId="Web-{F6908CEF-39C0-DE02-E3A1-1C8EEEB0887E}" dt="2024-11-04T17:02:11.038" v="11" actId="14100"/>
          <ac:picMkLst>
            <pc:docMk/>
            <pc:sldMk cId="3468469062" sldId="639"/>
            <ac:picMk id="2" creationId="{7A493C9D-0FFF-064F-AD8D-CC64EE1CAE3E}"/>
          </ac:picMkLst>
        </pc:picChg>
      </pc:sldChg>
      <pc:sldChg chg="modSp">
        <pc:chgData name="Jessica Long" userId="S::jlong@housingrightscanada.com::add0d3ab-4e5e-42e9-8e39-d581bbc1a935" providerId="AD" clId="Web-{F6908CEF-39C0-DE02-E3A1-1C8EEEB0887E}" dt="2024-11-04T17:02:26.507" v="16" actId="20577"/>
        <pc:sldMkLst>
          <pc:docMk/>
          <pc:sldMk cId="2659991188" sldId="650"/>
        </pc:sldMkLst>
        <pc:spChg chg="mod">
          <ac:chgData name="Jessica Long" userId="S::jlong@housingrightscanada.com::add0d3ab-4e5e-42e9-8e39-d581bbc1a935" providerId="AD" clId="Web-{F6908CEF-39C0-DE02-E3A1-1C8EEEB0887E}" dt="2024-11-04T17:02:26.507" v="16" actId="20577"/>
          <ac:spMkLst>
            <pc:docMk/>
            <pc:sldMk cId="2659991188" sldId="650"/>
            <ac:spMk id="4" creationId="{B5E97F48-92FC-51B8-F7DE-C74C1B86EC28}"/>
          </ac:spMkLst>
        </pc:spChg>
      </pc:sldChg>
      <pc:sldChg chg="modSp">
        <pc:chgData name="Jessica Long" userId="S::jlong@housingrightscanada.com::add0d3ab-4e5e-42e9-8e39-d581bbc1a935" providerId="AD" clId="Web-{F6908CEF-39C0-DE02-E3A1-1C8EEEB0887E}" dt="2024-11-04T17:02:30.351" v="17" actId="20577"/>
        <pc:sldMkLst>
          <pc:docMk/>
          <pc:sldMk cId="3946988529" sldId="651"/>
        </pc:sldMkLst>
        <pc:spChg chg="mod">
          <ac:chgData name="Jessica Long" userId="S::jlong@housingrightscanada.com::add0d3ab-4e5e-42e9-8e39-d581bbc1a935" providerId="AD" clId="Web-{F6908CEF-39C0-DE02-E3A1-1C8EEEB0887E}" dt="2024-11-04T17:02:30.351" v="17" actId="20577"/>
          <ac:spMkLst>
            <pc:docMk/>
            <pc:sldMk cId="3946988529" sldId="651"/>
            <ac:spMk id="4" creationId="{B5E97F48-92FC-51B8-F7DE-C74C1B86EC28}"/>
          </ac:spMkLst>
        </pc:spChg>
      </pc:sldChg>
    </pc:docChg>
  </pc:docChgLst>
  <pc:docChgLst>
    <pc:chgData name="Jessica Long" userId="S::jlong@housingrightscanada.com::add0d3ab-4e5e-42e9-8e39-d581bbc1a935" providerId="AD" clId="Web-{65C52419-0CA6-6609-7772-FEB005381021}"/>
    <pc:docChg chg="modSld">
      <pc:chgData name="Jessica Long" userId="S::jlong@housingrightscanada.com::add0d3ab-4e5e-42e9-8e39-d581bbc1a935" providerId="AD" clId="Web-{65C52419-0CA6-6609-7772-FEB005381021}" dt="2024-11-04T16:21:45.200" v="30" actId="14100"/>
      <pc:docMkLst>
        <pc:docMk/>
      </pc:docMkLst>
      <pc:sldChg chg="modSp">
        <pc:chgData name="Jessica Long" userId="S::jlong@housingrightscanada.com::add0d3ab-4e5e-42e9-8e39-d581bbc1a935" providerId="AD" clId="Web-{65C52419-0CA6-6609-7772-FEB005381021}" dt="2024-11-04T16:19:04.868" v="11" actId="20577"/>
        <pc:sldMkLst>
          <pc:docMk/>
          <pc:sldMk cId="2698213637" sldId="321"/>
        </pc:sldMkLst>
        <pc:spChg chg="mod">
          <ac:chgData name="Jessica Long" userId="S::jlong@housingrightscanada.com::add0d3ab-4e5e-42e9-8e39-d581bbc1a935" providerId="AD" clId="Web-{65C52419-0CA6-6609-7772-FEB005381021}" dt="2024-11-04T16:19:04.868" v="11" actId="20577"/>
          <ac:spMkLst>
            <pc:docMk/>
            <pc:sldMk cId="2698213637" sldId="321"/>
            <ac:spMk id="4" creationId="{95B63921-0C10-A71B-DA7D-8AB03C11A3F9}"/>
          </ac:spMkLst>
        </pc:spChg>
      </pc:sldChg>
      <pc:sldChg chg="modSp">
        <pc:chgData name="Jessica Long" userId="S::jlong@housingrightscanada.com::add0d3ab-4e5e-42e9-8e39-d581bbc1a935" providerId="AD" clId="Web-{65C52419-0CA6-6609-7772-FEB005381021}" dt="2024-11-04T16:18:43.555" v="2" actId="20577"/>
        <pc:sldMkLst>
          <pc:docMk/>
          <pc:sldMk cId="3388731763" sldId="408"/>
        </pc:sldMkLst>
        <pc:spChg chg="mod">
          <ac:chgData name="Jessica Long" userId="S::jlong@housingrightscanada.com::add0d3ab-4e5e-42e9-8e39-d581bbc1a935" providerId="AD" clId="Web-{65C52419-0CA6-6609-7772-FEB005381021}" dt="2024-11-04T16:18:43.555" v="2" actId="20577"/>
          <ac:spMkLst>
            <pc:docMk/>
            <pc:sldMk cId="3388731763" sldId="408"/>
            <ac:spMk id="3" creationId="{1011D03A-7EBB-62CC-D437-A1482640E3BB}"/>
          </ac:spMkLst>
        </pc:spChg>
      </pc:sldChg>
      <pc:sldChg chg="modSp">
        <pc:chgData name="Jessica Long" userId="S::jlong@housingrightscanada.com::add0d3ab-4e5e-42e9-8e39-d581bbc1a935" providerId="AD" clId="Web-{65C52419-0CA6-6609-7772-FEB005381021}" dt="2024-11-04T16:19:13.368" v="12" actId="20577"/>
        <pc:sldMkLst>
          <pc:docMk/>
          <pc:sldMk cId="1536694843" sldId="637"/>
        </pc:sldMkLst>
        <pc:spChg chg="mod">
          <ac:chgData name="Jessica Long" userId="S::jlong@housingrightscanada.com::add0d3ab-4e5e-42e9-8e39-d581bbc1a935" providerId="AD" clId="Web-{65C52419-0CA6-6609-7772-FEB005381021}" dt="2024-11-04T16:19:13.368" v="12" actId="20577"/>
          <ac:spMkLst>
            <pc:docMk/>
            <pc:sldMk cId="1536694843" sldId="637"/>
            <ac:spMk id="4" creationId="{95B63921-0C10-A71B-DA7D-8AB03C11A3F9}"/>
          </ac:spMkLst>
        </pc:spChg>
      </pc:sldChg>
      <pc:sldChg chg="modSp">
        <pc:chgData name="Jessica Long" userId="S::jlong@housingrightscanada.com::add0d3ab-4e5e-42e9-8e39-d581bbc1a935" providerId="AD" clId="Web-{65C52419-0CA6-6609-7772-FEB005381021}" dt="2024-11-04T16:21:05.480" v="24" actId="20577"/>
        <pc:sldMkLst>
          <pc:docMk/>
          <pc:sldMk cId="1751477513" sldId="638"/>
        </pc:sldMkLst>
        <pc:spChg chg="mod">
          <ac:chgData name="Jessica Long" userId="S::jlong@housingrightscanada.com::add0d3ab-4e5e-42e9-8e39-d581bbc1a935" providerId="AD" clId="Web-{65C52419-0CA6-6609-7772-FEB005381021}" dt="2024-11-04T16:21:05.480" v="24" actId="20577"/>
          <ac:spMkLst>
            <pc:docMk/>
            <pc:sldMk cId="1751477513" sldId="638"/>
            <ac:spMk id="4" creationId="{95B63921-0C10-A71B-DA7D-8AB03C11A3F9}"/>
          </ac:spMkLst>
        </pc:spChg>
      </pc:sldChg>
      <pc:sldChg chg="modSp">
        <pc:chgData name="Jessica Long" userId="S::jlong@housingrightscanada.com::add0d3ab-4e5e-42e9-8e39-d581bbc1a935" providerId="AD" clId="Web-{65C52419-0CA6-6609-7772-FEB005381021}" dt="2024-11-04T16:21:18.309" v="26" actId="14100"/>
        <pc:sldMkLst>
          <pc:docMk/>
          <pc:sldMk cId="3468469062" sldId="639"/>
        </pc:sldMkLst>
        <pc:spChg chg="mod">
          <ac:chgData name="Jessica Long" userId="S::jlong@housingrightscanada.com::add0d3ab-4e5e-42e9-8e39-d581bbc1a935" providerId="AD" clId="Web-{65C52419-0CA6-6609-7772-FEB005381021}" dt="2024-11-04T16:21:18.309" v="26" actId="14100"/>
          <ac:spMkLst>
            <pc:docMk/>
            <pc:sldMk cId="3468469062" sldId="639"/>
            <ac:spMk id="4" creationId="{95B63921-0C10-A71B-DA7D-8AB03C11A3F9}"/>
          </ac:spMkLst>
        </pc:spChg>
      </pc:sldChg>
      <pc:sldChg chg="modSp">
        <pc:chgData name="Jessica Long" userId="S::jlong@housingrightscanada.com::add0d3ab-4e5e-42e9-8e39-d581bbc1a935" providerId="AD" clId="Web-{65C52419-0CA6-6609-7772-FEB005381021}" dt="2024-11-04T16:19:20.431" v="13" actId="20577"/>
        <pc:sldMkLst>
          <pc:docMk/>
          <pc:sldMk cId="4100852952" sldId="642"/>
        </pc:sldMkLst>
        <pc:spChg chg="mod">
          <ac:chgData name="Jessica Long" userId="S::jlong@housingrightscanada.com::add0d3ab-4e5e-42e9-8e39-d581bbc1a935" providerId="AD" clId="Web-{65C52419-0CA6-6609-7772-FEB005381021}" dt="2024-11-04T16:19:20.431" v="13" actId="20577"/>
          <ac:spMkLst>
            <pc:docMk/>
            <pc:sldMk cId="4100852952" sldId="642"/>
            <ac:spMk id="4" creationId="{95B63921-0C10-A71B-DA7D-8AB03C11A3F9}"/>
          </ac:spMkLst>
        </pc:spChg>
      </pc:sldChg>
      <pc:sldChg chg="modSp">
        <pc:chgData name="Jessica Long" userId="S::jlong@housingrightscanada.com::add0d3ab-4e5e-42e9-8e39-d581bbc1a935" providerId="AD" clId="Web-{65C52419-0CA6-6609-7772-FEB005381021}" dt="2024-11-04T16:20:05.260" v="16" actId="20577"/>
        <pc:sldMkLst>
          <pc:docMk/>
          <pc:sldMk cId="3259792453" sldId="643"/>
        </pc:sldMkLst>
        <pc:spChg chg="mod">
          <ac:chgData name="Jessica Long" userId="S::jlong@housingrightscanada.com::add0d3ab-4e5e-42e9-8e39-d581bbc1a935" providerId="AD" clId="Web-{65C52419-0CA6-6609-7772-FEB005381021}" dt="2024-11-04T16:20:05.260" v="16" actId="20577"/>
          <ac:spMkLst>
            <pc:docMk/>
            <pc:sldMk cId="3259792453" sldId="643"/>
            <ac:spMk id="4" creationId="{95B63921-0C10-A71B-DA7D-8AB03C11A3F9}"/>
          </ac:spMkLst>
        </pc:spChg>
      </pc:sldChg>
      <pc:sldChg chg="modSp">
        <pc:chgData name="Jessica Long" userId="S::jlong@housingrightscanada.com::add0d3ab-4e5e-42e9-8e39-d581bbc1a935" providerId="AD" clId="Web-{65C52419-0CA6-6609-7772-FEB005381021}" dt="2024-11-04T16:20:12.198" v="17" actId="20577"/>
        <pc:sldMkLst>
          <pc:docMk/>
          <pc:sldMk cId="3878229909" sldId="644"/>
        </pc:sldMkLst>
        <pc:spChg chg="mod">
          <ac:chgData name="Jessica Long" userId="S::jlong@housingrightscanada.com::add0d3ab-4e5e-42e9-8e39-d581bbc1a935" providerId="AD" clId="Web-{65C52419-0CA6-6609-7772-FEB005381021}" dt="2024-11-04T16:20:12.198" v="17" actId="20577"/>
          <ac:spMkLst>
            <pc:docMk/>
            <pc:sldMk cId="3878229909" sldId="644"/>
            <ac:spMk id="4" creationId="{95B63921-0C10-A71B-DA7D-8AB03C11A3F9}"/>
          </ac:spMkLst>
        </pc:spChg>
      </pc:sldChg>
      <pc:sldChg chg="modSp">
        <pc:chgData name="Jessica Long" userId="S::jlong@housingrightscanada.com::add0d3ab-4e5e-42e9-8e39-d581bbc1a935" providerId="AD" clId="Web-{65C52419-0CA6-6609-7772-FEB005381021}" dt="2024-11-04T16:20:19.620" v="18" actId="20577"/>
        <pc:sldMkLst>
          <pc:docMk/>
          <pc:sldMk cId="4249775361" sldId="645"/>
        </pc:sldMkLst>
        <pc:spChg chg="mod">
          <ac:chgData name="Jessica Long" userId="S::jlong@housingrightscanada.com::add0d3ab-4e5e-42e9-8e39-d581bbc1a935" providerId="AD" clId="Web-{65C52419-0CA6-6609-7772-FEB005381021}" dt="2024-11-04T16:20:19.620" v="18" actId="20577"/>
          <ac:spMkLst>
            <pc:docMk/>
            <pc:sldMk cId="4249775361" sldId="645"/>
            <ac:spMk id="4" creationId="{95B63921-0C10-A71B-DA7D-8AB03C11A3F9}"/>
          </ac:spMkLst>
        </pc:spChg>
      </pc:sldChg>
      <pc:sldChg chg="modSp">
        <pc:chgData name="Jessica Long" userId="S::jlong@housingrightscanada.com::add0d3ab-4e5e-42e9-8e39-d581bbc1a935" providerId="AD" clId="Web-{65C52419-0CA6-6609-7772-FEB005381021}" dt="2024-11-04T16:20:27.526" v="20" actId="20577"/>
        <pc:sldMkLst>
          <pc:docMk/>
          <pc:sldMk cId="570749907" sldId="646"/>
        </pc:sldMkLst>
        <pc:spChg chg="mod">
          <ac:chgData name="Jessica Long" userId="S::jlong@housingrightscanada.com::add0d3ab-4e5e-42e9-8e39-d581bbc1a935" providerId="AD" clId="Web-{65C52419-0CA6-6609-7772-FEB005381021}" dt="2024-11-04T16:20:27.526" v="20" actId="20577"/>
          <ac:spMkLst>
            <pc:docMk/>
            <pc:sldMk cId="570749907" sldId="646"/>
            <ac:spMk id="4" creationId="{95B63921-0C10-A71B-DA7D-8AB03C11A3F9}"/>
          </ac:spMkLst>
        </pc:spChg>
      </pc:sldChg>
      <pc:sldChg chg="modSp">
        <pc:chgData name="Jessica Long" userId="S::jlong@housingrightscanada.com::add0d3ab-4e5e-42e9-8e39-d581bbc1a935" providerId="AD" clId="Web-{65C52419-0CA6-6609-7772-FEB005381021}" dt="2024-11-04T16:20:35.558" v="21" actId="20577"/>
        <pc:sldMkLst>
          <pc:docMk/>
          <pc:sldMk cId="2121870548" sldId="647"/>
        </pc:sldMkLst>
        <pc:spChg chg="mod">
          <ac:chgData name="Jessica Long" userId="S::jlong@housingrightscanada.com::add0d3ab-4e5e-42e9-8e39-d581bbc1a935" providerId="AD" clId="Web-{65C52419-0CA6-6609-7772-FEB005381021}" dt="2024-11-04T16:20:35.558" v="21" actId="20577"/>
          <ac:spMkLst>
            <pc:docMk/>
            <pc:sldMk cId="2121870548" sldId="647"/>
            <ac:spMk id="4" creationId="{95B63921-0C10-A71B-DA7D-8AB03C11A3F9}"/>
          </ac:spMkLst>
        </pc:spChg>
      </pc:sldChg>
      <pc:sldChg chg="modSp">
        <pc:chgData name="Jessica Long" userId="S::jlong@housingrightscanada.com::add0d3ab-4e5e-42e9-8e39-d581bbc1a935" providerId="AD" clId="Web-{65C52419-0CA6-6609-7772-FEB005381021}" dt="2024-11-04T16:20:45.964" v="22" actId="20577"/>
        <pc:sldMkLst>
          <pc:docMk/>
          <pc:sldMk cId="170525516" sldId="648"/>
        </pc:sldMkLst>
        <pc:spChg chg="mod">
          <ac:chgData name="Jessica Long" userId="S::jlong@housingrightscanada.com::add0d3ab-4e5e-42e9-8e39-d581bbc1a935" providerId="AD" clId="Web-{65C52419-0CA6-6609-7772-FEB005381021}" dt="2024-11-04T16:20:45.964" v="22" actId="20577"/>
          <ac:spMkLst>
            <pc:docMk/>
            <pc:sldMk cId="170525516" sldId="648"/>
            <ac:spMk id="4" creationId="{95B63921-0C10-A71B-DA7D-8AB03C11A3F9}"/>
          </ac:spMkLst>
        </pc:spChg>
      </pc:sldChg>
      <pc:sldChg chg="modSp">
        <pc:chgData name="Jessica Long" userId="S::jlong@housingrightscanada.com::add0d3ab-4e5e-42e9-8e39-d581bbc1a935" providerId="AD" clId="Web-{65C52419-0CA6-6609-7772-FEB005381021}" dt="2024-11-04T16:20:56.324" v="23" actId="20577"/>
        <pc:sldMkLst>
          <pc:docMk/>
          <pc:sldMk cId="3298542545" sldId="649"/>
        </pc:sldMkLst>
        <pc:spChg chg="mod">
          <ac:chgData name="Jessica Long" userId="S::jlong@housingrightscanada.com::add0d3ab-4e5e-42e9-8e39-d581bbc1a935" providerId="AD" clId="Web-{65C52419-0CA6-6609-7772-FEB005381021}" dt="2024-11-04T16:20:56.324" v="23" actId="20577"/>
          <ac:spMkLst>
            <pc:docMk/>
            <pc:sldMk cId="3298542545" sldId="649"/>
            <ac:spMk id="4" creationId="{95B63921-0C10-A71B-DA7D-8AB03C11A3F9}"/>
          </ac:spMkLst>
        </pc:spChg>
      </pc:sldChg>
      <pc:sldChg chg="modSp">
        <pc:chgData name="Jessica Long" userId="S::jlong@housingrightscanada.com::add0d3ab-4e5e-42e9-8e39-d581bbc1a935" providerId="AD" clId="Web-{65C52419-0CA6-6609-7772-FEB005381021}" dt="2024-11-04T16:21:12.902" v="25" actId="20577"/>
        <pc:sldMkLst>
          <pc:docMk/>
          <pc:sldMk cId="3469720" sldId="654"/>
        </pc:sldMkLst>
        <pc:spChg chg="mod">
          <ac:chgData name="Jessica Long" userId="S::jlong@housingrightscanada.com::add0d3ab-4e5e-42e9-8e39-d581bbc1a935" providerId="AD" clId="Web-{65C52419-0CA6-6609-7772-FEB005381021}" dt="2024-11-04T16:21:12.902" v="25" actId="20577"/>
          <ac:spMkLst>
            <pc:docMk/>
            <pc:sldMk cId="3469720" sldId="654"/>
            <ac:spMk id="4" creationId="{95B63921-0C10-A71B-DA7D-8AB03C11A3F9}"/>
          </ac:spMkLst>
        </pc:spChg>
      </pc:sldChg>
      <pc:sldChg chg="modSp">
        <pc:chgData name="Jessica Long" userId="S::jlong@housingrightscanada.com::add0d3ab-4e5e-42e9-8e39-d581bbc1a935" providerId="AD" clId="Web-{65C52419-0CA6-6609-7772-FEB005381021}" dt="2024-11-04T16:21:45.200" v="30" actId="14100"/>
        <pc:sldMkLst>
          <pc:docMk/>
          <pc:sldMk cId="1315333952" sldId="655"/>
        </pc:sldMkLst>
        <pc:spChg chg="mod">
          <ac:chgData name="Jessica Long" userId="S::jlong@housingrightscanada.com::add0d3ab-4e5e-42e9-8e39-d581bbc1a935" providerId="AD" clId="Web-{65C52419-0CA6-6609-7772-FEB005381021}" dt="2024-11-04T16:21:45.200" v="30" actId="14100"/>
          <ac:spMkLst>
            <pc:docMk/>
            <pc:sldMk cId="1315333952" sldId="655"/>
            <ac:spMk id="4" creationId="{B5E97F48-92FC-51B8-F7DE-C74C1B86EC28}"/>
          </ac:spMkLst>
        </pc:spChg>
      </pc:sldChg>
      <pc:sldChg chg="modSp">
        <pc:chgData name="Jessica Long" userId="S::jlong@housingrightscanada.com::add0d3ab-4e5e-42e9-8e39-d581bbc1a935" providerId="AD" clId="Web-{65C52419-0CA6-6609-7772-FEB005381021}" dt="2024-11-04T16:19:44.150" v="14" actId="20577"/>
        <pc:sldMkLst>
          <pc:docMk/>
          <pc:sldMk cId="976139701" sldId="656"/>
        </pc:sldMkLst>
        <pc:spChg chg="mod">
          <ac:chgData name="Jessica Long" userId="S::jlong@housingrightscanada.com::add0d3ab-4e5e-42e9-8e39-d581bbc1a935" providerId="AD" clId="Web-{65C52419-0CA6-6609-7772-FEB005381021}" dt="2024-11-04T16:19:44.150" v="14" actId="20577"/>
          <ac:spMkLst>
            <pc:docMk/>
            <pc:sldMk cId="976139701" sldId="656"/>
            <ac:spMk id="4" creationId="{95B63921-0C10-A71B-DA7D-8AB03C11A3F9}"/>
          </ac:spMkLst>
        </pc:spChg>
      </pc:sldChg>
    </pc:docChg>
  </pc:docChgLst>
  <pc:docChgLst>
    <pc:chgData name="Julie Matheson" userId="S::jmatheson@housingrightscanada.com::8d85a76b-c066-4e40-9235-5f699e885f9e" providerId="AD" clId="Web-{7B9052BE-B928-0F8B-262C-DB8BDF9D5AEA}"/>
    <pc:docChg chg="modSld">
      <pc:chgData name="Julie Matheson" userId="S::jmatheson@housingrightscanada.com::8d85a76b-c066-4e40-9235-5f699e885f9e" providerId="AD" clId="Web-{7B9052BE-B928-0F8B-262C-DB8BDF9D5AEA}" dt="2024-11-08T23:15:44.692" v="23" actId="20577"/>
      <pc:docMkLst>
        <pc:docMk/>
      </pc:docMkLst>
      <pc:sldChg chg="modSp">
        <pc:chgData name="Julie Matheson" userId="S::jmatheson@housingrightscanada.com::8d85a76b-c066-4e40-9235-5f699e885f9e" providerId="AD" clId="Web-{7B9052BE-B928-0F8B-262C-DB8BDF9D5AEA}" dt="2024-11-08T23:15:44.692" v="23" actId="20577"/>
        <pc:sldMkLst>
          <pc:docMk/>
          <pc:sldMk cId="1826736178" sldId="258"/>
        </pc:sldMkLst>
        <pc:spChg chg="mod">
          <ac:chgData name="Julie Matheson" userId="S::jmatheson@housingrightscanada.com::8d85a76b-c066-4e40-9235-5f699e885f9e" providerId="AD" clId="Web-{7B9052BE-B928-0F8B-262C-DB8BDF9D5AEA}" dt="2024-11-08T23:15:44.692" v="23" actId="20577"/>
          <ac:spMkLst>
            <pc:docMk/>
            <pc:sldMk cId="1826736178" sldId="258"/>
            <ac:spMk id="7" creationId="{0489BFAD-5634-8339-1852-C2BDA94787CA}"/>
          </ac:spMkLst>
        </pc:spChg>
      </pc:sldChg>
    </pc:docChg>
  </pc:docChgLst>
  <pc:docChgLst>
    <pc:chgData name="Jessica Long" userId="S::jlong@housingrightscanada.com::add0d3ab-4e5e-42e9-8e39-d581bbc1a935" providerId="AD" clId="Web-{4CE34827-54FA-DD56-E768-4C9E84788694}"/>
    <pc:docChg chg="modSld">
      <pc:chgData name="Jessica Long" userId="S::jlong@housingrightscanada.com::add0d3ab-4e5e-42e9-8e39-d581bbc1a935" providerId="AD" clId="Web-{4CE34827-54FA-DD56-E768-4C9E84788694}" dt="2024-12-03T14:53:29.044" v="23" actId="14100"/>
      <pc:docMkLst>
        <pc:docMk/>
      </pc:docMkLst>
      <pc:sldChg chg="modSp">
        <pc:chgData name="Jessica Long" userId="S::jlong@housingrightscanada.com::add0d3ab-4e5e-42e9-8e39-d581bbc1a935" providerId="AD" clId="Web-{4CE34827-54FA-DD56-E768-4C9E84788694}" dt="2024-12-03T14:52:07.275" v="15" actId="20577"/>
        <pc:sldMkLst>
          <pc:docMk/>
          <pc:sldMk cId="1826736178" sldId="258"/>
        </pc:sldMkLst>
        <pc:spChg chg="mod">
          <ac:chgData name="Jessica Long" userId="S::jlong@housingrightscanada.com::add0d3ab-4e5e-42e9-8e39-d581bbc1a935" providerId="AD" clId="Web-{4CE34827-54FA-DD56-E768-4C9E84788694}" dt="2024-12-03T14:52:07.275" v="15" actId="20577"/>
          <ac:spMkLst>
            <pc:docMk/>
            <pc:sldMk cId="1826736178" sldId="258"/>
            <ac:spMk id="7" creationId="{0489BFAD-5634-8339-1852-C2BDA94787CA}"/>
          </ac:spMkLst>
        </pc:spChg>
      </pc:sldChg>
      <pc:sldChg chg="modSp">
        <pc:chgData name="Jessica Long" userId="S::jlong@housingrightscanada.com::add0d3ab-4e5e-42e9-8e39-d581bbc1a935" providerId="AD" clId="Web-{4CE34827-54FA-DD56-E768-4C9E84788694}" dt="2024-12-03T14:52:31.604" v="17" actId="20577"/>
        <pc:sldMkLst>
          <pc:docMk/>
          <pc:sldMk cId="3388731763" sldId="408"/>
        </pc:sldMkLst>
        <pc:spChg chg="mod">
          <ac:chgData name="Jessica Long" userId="S::jlong@housingrightscanada.com::add0d3ab-4e5e-42e9-8e39-d581bbc1a935" providerId="AD" clId="Web-{4CE34827-54FA-DD56-E768-4C9E84788694}" dt="2024-12-03T14:52:31.604" v="17" actId="20577"/>
          <ac:spMkLst>
            <pc:docMk/>
            <pc:sldMk cId="3388731763" sldId="408"/>
            <ac:spMk id="3" creationId="{1011D03A-7EBB-62CC-D437-A1482640E3BB}"/>
          </ac:spMkLst>
        </pc:spChg>
      </pc:sldChg>
      <pc:sldChg chg="modSp">
        <pc:chgData name="Jessica Long" userId="S::jlong@housingrightscanada.com::add0d3ab-4e5e-42e9-8e39-d581bbc1a935" providerId="AD" clId="Web-{4CE34827-54FA-DD56-E768-4C9E84788694}" dt="2024-12-03T14:53:29.044" v="23" actId="14100"/>
        <pc:sldMkLst>
          <pc:docMk/>
          <pc:sldMk cId="3468469062" sldId="639"/>
        </pc:sldMkLst>
        <pc:picChg chg="mod">
          <ac:chgData name="Jessica Long" userId="S::jlong@housingrightscanada.com::add0d3ab-4e5e-42e9-8e39-d581bbc1a935" providerId="AD" clId="Web-{4CE34827-54FA-DD56-E768-4C9E84788694}" dt="2024-12-03T14:53:29.044" v="23" actId="14100"/>
          <ac:picMkLst>
            <pc:docMk/>
            <pc:sldMk cId="3468469062" sldId="639"/>
            <ac:picMk id="2" creationId="{7A493C9D-0FFF-064F-AD8D-CC64EE1CAE3E}"/>
          </ac:picMkLst>
        </pc:picChg>
      </pc:sldChg>
      <pc:sldChg chg="modSp">
        <pc:chgData name="Jessica Long" userId="S::jlong@housingrightscanada.com::add0d3ab-4e5e-42e9-8e39-d581bbc1a935" providerId="AD" clId="Web-{4CE34827-54FA-DD56-E768-4C9E84788694}" dt="2024-12-03T14:52:43.120" v="19" actId="20577"/>
        <pc:sldMkLst>
          <pc:docMk/>
          <pc:sldMk cId="4100852952" sldId="642"/>
        </pc:sldMkLst>
        <pc:spChg chg="mod">
          <ac:chgData name="Jessica Long" userId="S::jlong@housingrightscanada.com::add0d3ab-4e5e-42e9-8e39-d581bbc1a935" providerId="AD" clId="Web-{4CE34827-54FA-DD56-E768-4C9E84788694}" dt="2024-12-03T14:52:43.120" v="19" actId="20577"/>
          <ac:spMkLst>
            <pc:docMk/>
            <pc:sldMk cId="4100852952" sldId="642"/>
            <ac:spMk id="4" creationId="{95B63921-0C10-A71B-DA7D-8AB03C11A3F9}"/>
          </ac:spMkLst>
        </pc:spChg>
      </pc:sldChg>
      <pc:sldChg chg="modSp">
        <pc:chgData name="Jessica Long" userId="S::jlong@housingrightscanada.com::add0d3ab-4e5e-42e9-8e39-d581bbc1a935" providerId="AD" clId="Web-{4CE34827-54FA-DD56-E768-4C9E84788694}" dt="2024-12-03T14:52:50.902" v="20" actId="20577"/>
        <pc:sldMkLst>
          <pc:docMk/>
          <pc:sldMk cId="976139701" sldId="656"/>
        </pc:sldMkLst>
        <pc:spChg chg="mod">
          <ac:chgData name="Jessica Long" userId="S::jlong@housingrightscanada.com::add0d3ab-4e5e-42e9-8e39-d581bbc1a935" providerId="AD" clId="Web-{4CE34827-54FA-DD56-E768-4C9E84788694}" dt="2024-12-03T14:52:50.902" v="20" actId="20577"/>
          <ac:spMkLst>
            <pc:docMk/>
            <pc:sldMk cId="976139701" sldId="656"/>
            <ac:spMk id="4" creationId="{95B63921-0C10-A71B-DA7D-8AB03C11A3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95C98-67D0-43B9-AAE4-7BE6FC65D31C}" type="datetimeFigureOut">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8530E-520E-45BA-997A-95BE2F5E1ABC}" type="slidenum">
              <a:t>‹#›</a:t>
            </a:fld>
            <a:endParaRPr lang="en-US"/>
          </a:p>
        </p:txBody>
      </p:sp>
    </p:spTree>
    <p:extLst>
      <p:ext uri="{BB962C8B-B14F-4D97-AF65-F5344CB8AC3E}">
        <p14:creationId xmlns:p14="http://schemas.microsoft.com/office/powerpoint/2010/main" val="28272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 white background - right alig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F4427A-2A93-ACC1-0755-E501B07620D1}"/>
              </a:ext>
            </a:extLst>
          </p:cNvPr>
          <p:cNvPicPr>
            <a:picLocks noGrp="1" noRot="1" noChangeAspect="1" noMove="1" noResize="1" noEditPoints="1" noAdjustHandles="1" noChangeArrowheads="1" noChangeShapeType="1" noCrop="1"/>
          </p:cNvPicPr>
          <p:nvPr/>
        </p:nvPicPr>
        <p:blipFill>
          <a:blip r:embed="rId2"/>
          <a:stretch>
            <a:fillRect/>
          </a:stretch>
        </p:blipFill>
        <p:spPr>
          <a:xfrm>
            <a:off x="525220" y="5734755"/>
            <a:ext cx="1915455" cy="677120"/>
          </a:xfrm>
          <a:prstGeom prst="rect">
            <a:avLst/>
          </a:prstGeom>
        </p:spPr>
      </p:pic>
      <p:sp>
        <p:nvSpPr>
          <p:cNvPr id="11" name="Title 1">
            <a:extLst>
              <a:ext uri="{FF2B5EF4-FFF2-40B4-BE49-F238E27FC236}">
                <a16:creationId xmlns:a16="http://schemas.microsoft.com/office/drawing/2014/main" id="{A22CBD37-AA1E-1BAF-D87B-8837B3EA4EB6}"/>
              </a:ext>
            </a:extLst>
          </p:cNvPr>
          <p:cNvSpPr>
            <a:spLocks noGrp="1"/>
          </p:cNvSpPr>
          <p:nvPr>
            <p:ph type="title" hasCustomPrompt="1"/>
          </p:nvPr>
        </p:nvSpPr>
        <p:spPr>
          <a:xfrm>
            <a:off x="2314223" y="1619192"/>
            <a:ext cx="8768738" cy="1738752"/>
          </a:xfrm>
        </p:spPr>
        <p:txBody>
          <a:bodyPr>
            <a:noAutofit/>
          </a:bodyPr>
          <a:lstStyle>
            <a:lvl1pPr algn="r">
              <a:defRPr sz="6000" b="1" i="0">
                <a:solidFill>
                  <a:schemeClr val="tx1"/>
                </a:solidFill>
                <a:latin typeface="Arial" panose="020B0604020202020204" pitchFamily="34" charset="0"/>
                <a:cs typeface="Arial" panose="020B0604020202020204" pitchFamily="34" charset="0"/>
              </a:defRPr>
            </a:lvl1pPr>
          </a:lstStyle>
          <a:p>
            <a:r>
              <a:rPr lang="en-US"/>
              <a:t>Title of your event / presentation</a:t>
            </a:r>
          </a:p>
        </p:txBody>
      </p:sp>
      <p:sp>
        <p:nvSpPr>
          <p:cNvPr id="12" name="Subtitle 2">
            <a:extLst>
              <a:ext uri="{FF2B5EF4-FFF2-40B4-BE49-F238E27FC236}">
                <a16:creationId xmlns:a16="http://schemas.microsoft.com/office/drawing/2014/main" id="{C25FCE4B-34A8-B71B-1891-8B89E58BFCB9}"/>
              </a:ext>
            </a:extLst>
          </p:cNvPr>
          <p:cNvSpPr>
            <a:spLocks noGrp="1"/>
          </p:cNvSpPr>
          <p:nvPr>
            <p:ph type="subTitle" idx="1" hasCustomPrompt="1"/>
          </p:nvPr>
        </p:nvSpPr>
        <p:spPr>
          <a:xfrm>
            <a:off x="4015651" y="3550738"/>
            <a:ext cx="7067309" cy="706126"/>
          </a:xfrm>
          <a:ln>
            <a:solidFill>
              <a:schemeClr val="accent3"/>
            </a:solidFill>
          </a:ln>
        </p:spPr>
        <p:txBody>
          <a:bodyPr tIns="216000"/>
          <a:lstStyle>
            <a:lvl1pPr marL="0" indent="0" algn="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other secondary info</a:t>
            </a:r>
          </a:p>
        </p:txBody>
      </p:sp>
      <p:sp>
        <p:nvSpPr>
          <p:cNvPr id="13" name="Text Placeholder 2">
            <a:extLst>
              <a:ext uri="{FF2B5EF4-FFF2-40B4-BE49-F238E27FC236}">
                <a16:creationId xmlns:a16="http://schemas.microsoft.com/office/drawing/2014/main" id="{54B52E92-E9DE-1254-9B98-E917D6839330}"/>
              </a:ext>
            </a:extLst>
          </p:cNvPr>
          <p:cNvSpPr>
            <a:spLocks noGrp="1"/>
          </p:cNvSpPr>
          <p:nvPr>
            <p:ph type="body" idx="15" hasCustomPrompt="1"/>
          </p:nvPr>
        </p:nvSpPr>
        <p:spPr>
          <a:xfrm>
            <a:off x="7549305" y="4412312"/>
            <a:ext cx="3520231" cy="338285"/>
          </a:xfrm>
        </p:spPr>
        <p:txBody>
          <a:bodyPr>
            <a:noAutofit/>
          </a:bodyPr>
          <a:lstStyle>
            <a:lvl1pPr marL="0" indent="0" algn="r">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sp>
        <p:nvSpPr>
          <p:cNvPr id="14" name="Rectangle 13">
            <a:extLst>
              <a:ext uri="{FF2B5EF4-FFF2-40B4-BE49-F238E27FC236}">
                <a16:creationId xmlns:a16="http://schemas.microsoft.com/office/drawing/2014/main" id="{20345626-3E77-DECB-1188-E6EFC92630EE}"/>
              </a:ext>
            </a:extLst>
          </p:cNvPr>
          <p:cNvSpPr/>
          <p:nvPr userDrawn="1"/>
        </p:nvSpPr>
        <p:spPr>
          <a:xfrm>
            <a:off x="0" y="6736466"/>
            <a:ext cx="12192000" cy="133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19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large - blue">
    <p:bg>
      <p:bgPr>
        <a:solidFill>
          <a:srgbClr val="00667D"/>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1241643" y="1052512"/>
            <a:ext cx="9708713" cy="4752975"/>
          </a:xfrm>
          <a:solidFill>
            <a:srgbClr val="FEFEFE"/>
          </a:solidFill>
          <a:ln>
            <a:solidFill>
              <a:srgbClr val="00ACA0"/>
            </a:solidFill>
          </a:ln>
        </p:spPr>
        <p:txBody>
          <a:bodyPr anchor="ctr" anchorCtr="0">
            <a:normAutofit/>
          </a:bodyPr>
          <a:lstStyle>
            <a:lvl1pPr marL="0" indent="0" algn="ctr">
              <a:buNone/>
              <a:defRPr sz="8000">
                <a:solidFill>
                  <a:srgbClr val="0066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73B5AF-968D-CB15-DB5B-A72B44E36FD1}"/>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21CD98-FC22-0005-6437-B93F2F2ABF25}"/>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C68E6F-A8AB-87B7-1FED-B3D08FBCF40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517BDE-BD13-2507-4237-72AFCF637F4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081C19-182E-D652-12E2-CF6AD267CBEF}"/>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E3B534-D430-311B-2384-E145EBA7F4B9}"/>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809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large - white">
    <p:bg>
      <p:bgPr>
        <a:solidFill>
          <a:srgbClr val="FEFEFE"/>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73B5AF-968D-CB15-DB5B-A72B44E36FD1}"/>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21CD98-FC22-0005-6437-B93F2F2ABF25}"/>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C68E6F-A8AB-87B7-1FED-B3D08FBCF40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517BDE-BD13-2507-4237-72AFCF637F4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081C19-182E-D652-12E2-CF6AD267CBEF}"/>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E3B534-D430-311B-2384-E145EBA7F4B9}"/>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867C6C19-CA7B-2AB8-295E-5B7278F92001}"/>
              </a:ext>
            </a:extLst>
          </p:cNvPr>
          <p:cNvSpPr>
            <a:spLocks noGrp="1"/>
          </p:cNvSpPr>
          <p:nvPr>
            <p:ph type="subTitle" idx="1" hasCustomPrompt="1"/>
          </p:nvPr>
        </p:nvSpPr>
        <p:spPr>
          <a:xfrm>
            <a:off x="1241643" y="1052512"/>
            <a:ext cx="9708713" cy="4752975"/>
          </a:xfrm>
          <a:solidFill>
            <a:srgbClr val="FEFEFE"/>
          </a:solidFill>
          <a:ln>
            <a:solidFill>
              <a:srgbClr val="00ACA0"/>
            </a:solidFill>
          </a:ln>
        </p:spPr>
        <p:txBody>
          <a:bodyPr anchor="ctr" anchorCtr="0">
            <a:normAutofit/>
          </a:bodyPr>
          <a:lstStyle>
            <a:lvl1pPr marL="0" indent="0" algn="ctr">
              <a:buNone/>
              <a:defRPr sz="8000">
                <a:solidFill>
                  <a:srgbClr val="0066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33136834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 mosaic">
    <p:bg>
      <p:bgPr>
        <a:blipFill dpi="0" rotWithShape="1">
          <a:blip r:embed="rId2">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73B5AF-968D-CB15-DB5B-A72B44E36FD1}"/>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21CD98-FC22-0005-6437-B93F2F2ABF25}"/>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C68E6F-A8AB-87B7-1FED-B3D08FBCF40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517BDE-BD13-2507-4237-72AFCF637F4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081C19-182E-D652-12E2-CF6AD267CBEF}"/>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E3B534-D430-311B-2384-E145EBA7F4B9}"/>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88A35D2-77A1-F40D-1A2C-318B681F6885}"/>
              </a:ext>
            </a:extLst>
          </p:cNvPr>
          <p:cNvSpPr>
            <a:spLocks noGrp="1"/>
          </p:cNvSpPr>
          <p:nvPr>
            <p:ph type="subTitle" idx="1" hasCustomPrompt="1"/>
          </p:nvPr>
        </p:nvSpPr>
        <p:spPr>
          <a:xfrm>
            <a:off x="1241643" y="1052512"/>
            <a:ext cx="9708713" cy="4752975"/>
          </a:xfrm>
          <a:solidFill>
            <a:srgbClr val="FEFEFE"/>
          </a:solidFill>
          <a:ln>
            <a:solidFill>
              <a:srgbClr val="00ACA0"/>
            </a:solidFill>
          </a:ln>
        </p:spPr>
        <p:txBody>
          <a:bodyPr anchor="ctr" anchorCtr="0">
            <a:normAutofit/>
          </a:bodyPr>
          <a:lstStyle>
            <a:lvl1pPr marL="0" indent="0" algn="ctr">
              <a:buNone/>
              <a:defRPr sz="8000">
                <a:solidFill>
                  <a:srgbClr val="0066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40940613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 text - 1 column - blue mosaic">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7F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descr="Background pattern&#10;&#10;Description automatically generated">
            <a:extLst>
              <a:ext uri="{FF2B5EF4-FFF2-40B4-BE49-F238E27FC236}">
                <a16:creationId xmlns:a16="http://schemas.microsoft.com/office/drawing/2014/main" id="{C0A51C8A-7D26-D170-C8A1-992A5ACB4677}"/>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83678" t="-719" b="1"/>
          <a:stretch/>
        </p:blipFill>
        <p:spPr>
          <a:xfrm>
            <a:off x="10202089" y="-56890"/>
            <a:ext cx="1989911" cy="6809416"/>
          </a:xfrm>
          <a:prstGeom prst="rect">
            <a:avLst/>
          </a:prstGeom>
        </p:spPr>
      </p:pic>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1 Heading</a:t>
            </a:r>
          </a:p>
        </p:txBody>
      </p:sp>
      <p:sp>
        <p:nvSpPr>
          <p:cNvPr id="20" name="Content Placeholder 6">
            <a:extLst>
              <a:ext uri="{FF2B5EF4-FFF2-40B4-BE49-F238E27FC236}">
                <a16:creationId xmlns:a16="http://schemas.microsoft.com/office/drawing/2014/main" id="{DB68E7C6-8391-481F-C6F6-88A95C871D0D}"/>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4450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 text - 1 column - blue lines">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C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B1FD15B2-D20C-137D-25B0-10D1677183E8}"/>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5750" t="330" r="25588" b="3326"/>
          <a:stretch/>
        </p:blipFill>
        <p:spPr>
          <a:xfrm>
            <a:off x="10202089" y="125321"/>
            <a:ext cx="1989911" cy="6607358"/>
          </a:xfrm>
          <a:prstGeom prst="rect">
            <a:avLst/>
          </a:prstGeom>
        </p:spPr>
      </p:pic>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1 Heading</a:t>
            </a:r>
          </a:p>
        </p:txBody>
      </p:sp>
      <p:sp>
        <p:nvSpPr>
          <p:cNvPr id="20" name="Content Placeholder 6">
            <a:extLst>
              <a:ext uri="{FF2B5EF4-FFF2-40B4-BE49-F238E27FC236}">
                <a16:creationId xmlns:a16="http://schemas.microsoft.com/office/drawing/2014/main" id="{DB68E7C6-8391-481F-C6F6-88A95C871D0D}"/>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5289A73D-0C7B-1413-F1E6-A6CD573F9F70}"/>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3927064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text - 1 column - blue soli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C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1 Heading</a:t>
            </a:r>
          </a:p>
        </p:txBody>
      </p:sp>
      <p:sp>
        <p:nvSpPr>
          <p:cNvPr id="20" name="Content Placeholder 6">
            <a:extLst>
              <a:ext uri="{FF2B5EF4-FFF2-40B4-BE49-F238E27FC236}">
                <a16:creationId xmlns:a16="http://schemas.microsoft.com/office/drawing/2014/main" id="{DB68E7C6-8391-481F-C6F6-88A95C871D0D}"/>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ubtitle 2">
            <a:extLst>
              <a:ext uri="{FF2B5EF4-FFF2-40B4-BE49-F238E27FC236}">
                <a16:creationId xmlns:a16="http://schemas.microsoft.com/office/drawing/2014/main" id="{59F42AFA-4801-AA41-7924-C45E1163B8A1}"/>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28337841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 text - 1 column - green mosaic">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7FD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descr="Background pattern&#10;&#10;Description automatically generated">
            <a:extLst>
              <a:ext uri="{FF2B5EF4-FFF2-40B4-BE49-F238E27FC236}">
                <a16:creationId xmlns:a16="http://schemas.microsoft.com/office/drawing/2014/main" id="{C0A51C8A-7D26-D170-C8A1-992A5ACB4677}"/>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83678" t="-719" b="1"/>
          <a:stretch/>
        </p:blipFill>
        <p:spPr>
          <a:xfrm>
            <a:off x="10202089" y="-56890"/>
            <a:ext cx="1989911" cy="6809416"/>
          </a:xfrm>
          <a:prstGeom prst="rect">
            <a:avLst/>
          </a:prstGeom>
        </p:spPr>
      </p:pic>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2 Heading</a:t>
            </a:r>
          </a:p>
        </p:txBody>
      </p:sp>
      <p:sp>
        <p:nvSpPr>
          <p:cNvPr id="5" name="Content Placeholder 6">
            <a:extLst>
              <a:ext uri="{FF2B5EF4-FFF2-40B4-BE49-F238E27FC236}">
                <a16:creationId xmlns:a16="http://schemas.microsoft.com/office/drawing/2014/main" id="{D2E3747F-43A9-D4E5-BD3A-C71C81F524A5}"/>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A3455D9D-13C2-A05C-6929-20C61ED3E67E}"/>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8055592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 text - 1 column - green lines">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C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2 Heading</a:t>
            </a:r>
          </a:p>
        </p:txBody>
      </p:sp>
      <p:sp>
        <p:nvSpPr>
          <p:cNvPr id="5" name="Content Placeholder 6">
            <a:extLst>
              <a:ext uri="{FF2B5EF4-FFF2-40B4-BE49-F238E27FC236}">
                <a16:creationId xmlns:a16="http://schemas.microsoft.com/office/drawing/2014/main" id="{D2E3747F-43A9-D4E5-BD3A-C71C81F524A5}"/>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a:extLst>
              <a:ext uri="{FF2B5EF4-FFF2-40B4-BE49-F238E27FC236}">
                <a16:creationId xmlns:a16="http://schemas.microsoft.com/office/drawing/2014/main" id="{D303CCA5-96D2-BC52-7AEB-31F52C45E375}"/>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5750" t="330" r="25588" b="3326"/>
          <a:stretch/>
        </p:blipFill>
        <p:spPr>
          <a:xfrm>
            <a:off x="10202089" y="125321"/>
            <a:ext cx="1989911" cy="6607358"/>
          </a:xfrm>
          <a:prstGeom prst="rect">
            <a:avLst/>
          </a:prstGeom>
        </p:spPr>
      </p:pic>
      <p:sp>
        <p:nvSpPr>
          <p:cNvPr id="12" name="Subtitle 2">
            <a:extLst>
              <a:ext uri="{FF2B5EF4-FFF2-40B4-BE49-F238E27FC236}">
                <a16:creationId xmlns:a16="http://schemas.microsoft.com/office/drawing/2014/main" id="{CE387C18-914F-D0D9-0ECE-87488A274197}"/>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2112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text - 1 column - green soli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C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2 Heading</a:t>
            </a:r>
          </a:p>
        </p:txBody>
      </p:sp>
      <p:sp>
        <p:nvSpPr>
          <p:cNvPr id="5" name="Content Placeholder 6">
            <a:extLst>
              <a:ext uri="{FF2B5EF4-FFF2-40B4-BE49-F238E27FC236}">
                <a16:creationId xmlns:a16="http://schemas.microsoft.com/office/drawing/2014/main" id="{D2E3747F-43A9-D4E5-BD3A-C71C81F524A5}"/>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52600377-2B75-687F-B1E4-03E553A839CE}"/>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5845683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text - 1 column - lilac mosaic">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descr="Background pattern&#10;&#10;Description automatically generated">
            <a:extLst>
              <a:ext uri="{FF2B5EF4-FFF2-40B4-BE49-F238E27FC236}">
                <a16:creationId xmlns:a16="http://schemas.microsoft.com/office/drawing/2014/main" id="{C0A51C8A-7D26-D170-C8A1-992A5ACB4677}"/>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83678" t="-719" b="1"/>
          <a:stretch/>
        </p:blipFill>
        <p:spPr>
          <a:xfrm>
            <a:off x="10202089" y="-56890"/>
            <a:ext cx="1989911" cy="6809416"/>
          </a:xfrm>
          <a:prstGeom prst="rect">
            <a:avLst/>
          </a:prstGeom>
        </p:spPr>
      </p:pic>
      <p:sp>
        <p:nvSpPr>
          <p:cNvPr id="7" name="Content Placeholder 6">
            <a:extLst>
              <a:ext uri="{FF2B5EF4-FFF2-40B4-BE49-F238E27FC236}">
                <a16:creationId xmlns:a16="http://schemas.microsoft.com/office/drawing/2014/main" id="{27C00F14-CDFA-428A-4538-17F5D880C4B4}"/>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1C2B39"/>
                </a:solidFill>
                <a:latin typeface="Arial" panose="020B0604020202020204" pitchFamily="34" charset="0"/>
                <a:cs typeface="Arial" panose="020B0604020202020204" pitchFamily="34" charset="0"/>
              </a:defRPr>
            </a:lvl1pPr>
          </a:lstStyle>
          <a:p>
            <a:r>
              <a:rPr lang="en-US"/>
              <a:t>Section 3 Heading</a:t>
            </a:r>
          </a:p>
        </p:txBody>
      </p:sp>
      <p:sp>
        <p:nvSpPr>
          <p:cNvPr id="5" name="Subtitle 2">
            <a:extLst>
              <a:ext uri="{FF2B5EF4-FFF2-40B4-BE49-F238E27FC236}">
                <a16:creationId xmlns:a16="http://schemas.microsoft.com/office/drawing/2014/main" id="{D29610DF-6505-E55C-3B17-1FD8632ABFF3}"/>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2754678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 blue background - left align">
    <p:bg>
      <p:bgPr>
        <a:solidFill>
          <a:srgbClr val="0066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838200" y="1608881"/>
            <a:ext cx="8097456" cy="1715603"/>
          </a:xfrm>
        </p:spPr>
        <p:txBody>
          <a:bodyPr>
            <a:noAutofit/>
          </a:bodyPr>
          <a:lstStyle>
            <a:lvl1pPr>
              <a:defRPr sz="6000" b="1" i="0">
                <a:solidFill>
                  <a:schemeClr val="tx1"/>
                </a:solidFill>
                <a:latin typeface="Arial" panose="020B0604020202020204" pitchFamily="34" charset="0"/>
                <a:cs typeface="Arial" panose="020B0604020202020204" pitchFamily="34" charset="0"/>
              </a:defRPr>
            </a:lvl1pPr>
          </a:lstStyle>
          <a:p>
            <a:r>
              <a:rPr lang="en-US"/>
              <a:t>Title of your event / presentation</a:t>
            </a:r>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838201" y="3482767"/>
            <a:ext cx="6646332" cy="706126"/>
          </a:xfrm>
          <a:ln>
            <a:solidFill>
              <a:schemeClr val="accent3"/>
            </a:solidFill>
          </a:ln>
        </p:spPr>
        <p:txBody>
          <a:bodyPr lIns="180000" tIns="216000"/>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other secondary info</a:t>
            </a:r>
          </a:p>
        </p:txBody>
      </p:sp>
      <p:pic>
        <p:nvPicPr>
          <p:cNvPr id="15" name="Picture 14">
            <a:extLst>
              <a:ext uri="{FF2B5EF4-FFF2-40B4-BE49-F238E27FC236}">
                <a16:creationId xmlns:a16="http://schemas.microsoft.com/office/drawing/2014/main" id="{60D67DB5-8939-B9C0-08F9-EA7D792710DA}"/>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718085" y="5757333"/>
            <a:ext cx="1926652" cy="677120"/>
          </a:xfrm>
          <a:prstGeom prst="rect">
            <a:avLst/>
          </a:prstGeom>
        </p:spPr>
      </p:pic>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6A6017-3276-5486-5057-4B7914652F2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BF1F5E-A806-BDC1-D04F-1333F446606E}"/>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E45BA4-D7EF-D10A-FC51-73EF18A0154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C669E0-B083-C8D1-90B8-1121ED1FEF9D}"/>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34353F-2C68-ED4B-5C0F-D8230575E40A}"/>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A11D33-EDD1-00C4-9139-4E8EA8AB40F7}"/>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B7803BF5-5223-211C-D5B3-A6167589EA60}"/>
              </a:ext>
            </a:extLst>
          </p:cNvPr>
          <p:cNvSpPr>
            <a:spLocks noGrp="1"/>
          </p:cNvSpPr>
          <p:nvPr>
            <p:ph type="body" idx="15" hasCustomPrompt="1"/>
          </p:nvPr>
        </p:nvSpPr>
        <p:spPr>
          <a:xfrm>
            <a:off x="838200" y="4367156"/>
            <a:ext cx="3520231" cy="338285"/>
          </a:xfrm>
        </p:spPr>
        <p:txBody>
          <a:bodyP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spTree>
    <p:extLst>
      <p:ext uri="{BB962C8B-B14F-4D97-AF65-F5344CB8AC3E}">
        <p14:creationId xmlns:p14="http://schemas.microsoft.com/office/powerpoint/2010/main" val="27875837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 text - 1 column - lilac lines">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6">
            <a:extLst>
              <a:ext uri="{FF2B5EF4-FFF2-40B4-BE49-F238E27FC236}">
                <a16:creationId xmlns:a16="http://schemas.microsoft.com/office/drawing/2014/main" id="{27C00F14-CDFA-428A-4538-17F5D880C4B4}"/>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877E7DA4-1F40-E100-48D2-A0296BBEE691}"/>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5750" t="330" r="25588" b="3326"/>
          <a:stretch/>
        </p:blipFill>
        <p:spPr>
          <a:xfrm>
            <a:off x="10202089" y="125321"/>
            <a:ext cx="1989911" cy="6607358"/>
          </a:xfrm>
          <a:prstGeom prst="rect">
            <a:avLst/>
          </a:prstGeom>
        </p:spPr>
      </p:pic>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1217CC2-D093-8079-B731-9FD6ABC38D9B}"/>
              </a:ext>
            </a:extLst>
          </p:cNvPr>
          <p:cNvSpPr>
            <a:spLocks noGrp="1"/>
          </p:cNvSpPr>
          <p:nvPr>
            <p:ph type="title" hasCustomPrompt="1"/>
          </p:nvPr>
        </p:nvSpPr>
        <p:spPr>
          <a:xfrm>
            <a:off x="731515" y="721614"/>
            <a:ext cx="9470574" cy="846221"/>
          </a:xfrm>
        </p:spPr>
        <p:txBody>
          <a:bodyPr>
            <a:noAutofit/>
          </a:bodyPr>
          <a:lstStyle>
            <a:lvl1pPr>
              <a:defRPr sz="3500" b="1" i="0">
                <a:solidFill>
                  <a:srgbClr val="1C2B39"/>
                </a:solidFill>
                <a:latin typeface="Arial" panose="020B0604020202020204" pitchFamily="34" charset="0"/>
                <a:cs typeface="Arial" panose="020B0604020202020204" pitchFamily="34" charset="0"/>
              </a:defRPr>
            </a:lvl1pPr>
          </a:lstStyle>
          <a:p>
            <a:r>
              <a:rPr lang="en-US"/>
              <a:t>Section 3 Heading</a:t>
            </a:r>
          </a:p>
        </p:txBody>
      </p:sp>
      <p:sp>
        <p:nvSpPr>
          <p:cNvPr id="2" name="Subtitle 2">
            <a:extLst>
              <a:ext uri="{FF2B5EF4-FFF2-40B4-BE49-F238E27FC236}">
                <a16:creationId xmlns:a16="http://schemas.microsoft.com/office/drawing/2014/main" id="{186B3D4C-22C3-BD67-9F82-F264A52DE429}"/>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17508717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text - 1 column - lilac soli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6">
            <a:extLst>
              <a:ext uri="{FF2B5EF4-FFF2-40B4-BE49-F238E27FC236}">
                <a16:creationId xmlns:a16="http://schemas.microsoft.com/office/drawing/2014/main" id="{27C00F14-CDFA-428A-4538-17F5D880C4B4}"/>
              </a:ext>
            </a:extLst>
          </p:cNvPr>
          <p:cNvSpPr>
            <a:spLocks noGrp="1"/>
          </p:cNvSpPr>
          <p:nvPr>
            <p:ph sz="quarter" idx="10" hasCustomPrompt="1"/>
          </p:nvPr>
        </p:nvSpPr>
        <p:spPr>
          <a:xfrm>
            <a:off x="731515" y="2845553"/>
            <a:ext cx="8051241" cy="3290833"/>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1217CC2-D093-8079-B731-9FD6ABC38D9B}"/>
              </a:ext>
            </a:extLst>
          </p:cNvPr>
          <p:cNvSpPr>
            <a:spLocks noGrp="1"/>
          </p:cNvSpPr>
          <p:nvPr>
            <p:ph type="title" hasCustomPrompt="1"/>
          </p:nvPr>
        </p:nvSpPr>
        <p:spPr>
          <a:xfrm>
            <a:off x="731515" y="721614"/>
            <a:ext cx="9470574" cy="846221"/>
          </a:xfrm>
        </p:spPr>
        <p:txBody>
          <a:bodyPr>
            <a:noAutofit/>
          </a:bodyPr>
          <a:lstStyle>
            <a:lvl1pPr>
              <a:defRPr sz="3500" b="1" i="0">
                <a:solidFill>
                  <a:srgbClr val="1C2B39"/>
                </a:solidFill>
                <a:latin typeface="Arial" panose="020B0604020202020204" pitchFamily="34" charset="0"/>
                <a:cs typeface="Arial" panose="020B0604020202020204" pitchFamily="34" charset="0"/>
              </a:defRPr>
            </a:lvl1pPr>
          </a:lstStyle>
          <a:p>
            <a:r>
              <a:rPr lang="en-US"/>
              <a:t>Section 3 Heading</a:t>
            </a:r>
          </a:p>
        </p:txBody>
      </p:sp>
      <p:sp>
        <p:nvSpPr>
          <p:cNvPr id="2" name="Subtitle 2">
            <a:extLst>
              <a:ext uri="{FF2B5EF4-FFF2-40B4-BE49-F238E27FC236}">
                <a16:creationId xmlns:a16="http://schemas.microsoft.com/office/drawing/2014/main" id="{B0CAC976-211E-F1EA-ECF7-6055B48D1D5D}"/>
              </a:ext>
            </a:extLst>
          </p:cNvPr>
          <p:cNvSpPr>
            <a:spLocks noGrp="1"/>
          </p:cNvSpPr>
          <p:nvPr>
            <p:ph type="subTitle" idx="1" hasCustomPrompt="1"/>
          </p:nvPr>
        </p:nvSpPr>
        <p:spPr>
          <a:xfrm>
            <a:off x="731515" y="2084804"/>
            <a:ext cx="8051241" cy="409291"/>
          </a:xfrm>
          <a:ln>
            <a:solidFill>
              <a:schemeClr val="accent3"/>
            </a:solidFill>
          </a:ln>
        </p:spPr>
        <p:txBody>
          <a:bodyPr tIns="72000" bIns="72000" anchor="ctr" anchorCtr="0"/>
          <a:lstStyle>
            <a:lvl1pPr marL="0" indent="0" algn="l">
              <a:buNone/>
              <a:defRPr sz="2400">
                <a:solidFill>
                  <a:srgbClr val="04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14628366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 text - 2 columns - blue mosaic">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7F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22" descr="Background pattern&#10;&#10;Description automatically generated">
            <a:extLst>
              <a:ext uri="{FF2B5EF4-FFF2-40B4-BE49-F238E27FC236}">
                <a16:creationId xmlns:a16="http://schemas.microsoft.com/office/drawing/2014/main" id="{5A71F6D8-0A30-0A78-577E-A6F38363FE09}"/>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79048" t="-718" r="4630"/>
          <a:stretch/>
        </p:blipFill>
        <p:spPr>
          <a:xfrm>
            <a:off x="-1" y="-72950"/>
            <a:ext cx="1989911" cy="6809416"/>
          </a:xfrm>
          <a:prstGeom prst="rect">
            <a:avLst/>
          </a:prstGeom>
        </p:spPr>
      </p:pic>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4 Heading</a:t>
            </a:r>
          </a:p>
        </p:txBody>
      </p:sp>
      <p:sp>
        <p:nvSpPr>
          <p:cNvPr id="11" name="Content Placeholder 6">
            <a:extLst>
              <a:ext uri="{FF2B5EF4-FFF2-40B4-BE49-F238E27FC236}">
                <a16:creationId xmlns:a16="http://schemas.microsoft.com/office/drawing/2014/main" id="{64B22E4E-B23C-01E7-44F7-C0320B254E72}"/>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8D0B033B-0C9B-71A1-FCDA-0CA963CC03E7}"/>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9967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 text - 2 columns - blue lines">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C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2A0287-101D-D557-1728-954E6D06409A}"/>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6098" t="165" r="25241" b="3491"/>
          <a:stretch/>
        </p:blipFill>
        <p:spPr>
          <a:xfrm>
            <a:off x="0" y="129108"/>
            <a:ext cx="1989911" cy="6607358"/>
          </a:xfrm>
          <a:prstGeom prst="rect">
            <a:avLst/>
          </a:prstGeom>
        </p:spPr>
      </p:pic>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4 Heading</a:t>
            </a:r>
          </a:p>
        </p:txBody>
      </p:sp>
      <p:sp>
        <p:nvSpPr>
          <p:cNvPr id="2" name="Content Placeholder 6">
            <a:extLst>
              <a:ext uri="{FF2B5EF4-FFF2-40B4-BE49-F238E27FC236}">
                <a16:creationId xmlns:a16="http://schemas.microsoft.com/office/drawing/2014/main" id="{5CE3BAC5-2DAC-006F-B673-BE746324B179}"/>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196CA3C-3645-DCA7-DAB2-7014B34BA788}"/>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1626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text - 2 columns - blue soli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C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4 Heading</a:t>
            </a:r>
          </a:p>
        </p:txBody>
      </p:sp>
      <p:sp>
        <p:nvSpPr>
          <p:cNvPr id="2" name="Content Placeholder 6">
            <a:extLst>
              <a:ext uri="{FF2B5EF4-FFF2-40B4-BE49-F238E27FC236}">
                <a16:creationId xmlns:a16="http://schemas.microsoft.com/office/drawing/2014/main" id="{339B6075-E5DD-4B0E-AC40-7D4805AC5ECA}"/>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80B923F9-72F6-9FCC-F6C3-75AF236DDB68}"/>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2584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 text - 2 columns - green mosaic">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781"/>
            <a:ext cx="1989911" cy="6869575"/>
          </a:xfrm>
          <a:prstGeom prst="rect">
            <a:avLst/>
          </a:prstGeom>
          <a:solidFill>
            <a:srgbClr val="7FD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Background pattern&#10;&#10;Description automatically generated">
            <a:extLst>
              <a:ext uri="{FF2B5EF4-FFF2-40B4-BE49-F238E27FC236}">
                <a16:creationId xmlns:a16="http://schemas.microsoft.com/office/drawing/2014/main" id="{B73E155B-9C5A-26C0-C7F0-F6D40835C8AD}"/>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79048" t="-718" r="4630"/>
          <a:stretch/>
        </p:blipFill>
        <p:spPr>
          <a:xfrm>
            <a:off x="-1" y="-44616"/>
            <a:ext cx="1989911" cy="6809416"/>
          </a:xfrm>
          <a:prstGeom prst="rect">
            <a:avLst/>
          </a:prstGeom>
        </p:spPr>
      </p:pic>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EE5A849-E1B9-5777-9AD9-03CA67FFCA95}"/>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5 Heading</a:t>
            </a:r>
          </a:p>
        </p:txBody>
      </p:sp>
      <p:sp>
        <p:nvSpPr>
          <p:cNvPr id="14" name="Content Placeholder 6">
            <a:extLst>
              <a:ext uri="{FF2B5EF4-FFF2-40B4-BE49-F238E27FC236}">
                <a16:creationId xmlns:a16="http://schemas.microsoft.com/office/drawing/2014/main" id="{E1C9C2C8-2ACC-B9FD-3C0D-A1733AA96EFE}"/>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Content Placeholder 6">
            <a:extLst>
              <a:ext uri="{FF2B5EF4-FFF2-40B4-BE49-F238E27FC236}">
                <a16:creationId xmlns:a16="http://schemas.microsoft.com/office/drawing/2014/main" id="{8F9F9BAD-A792-35BA-DB03-2710DD45459E}"/>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9633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 Text 2 columns - green lines">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C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2A0287-101D-D557-1728-954E6D06409A}"/>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6098" t="165" r="25241" b="3491"/>
          <a:stretch/>
        </p:blipFill>
        <p:spPr>
          <a:xfrm>
            <a:off x="0" y="129108"/>
            <a:ext cx="1989911" cy="6607358"/>
          </a:xfrm>
          <a:prstGeom prst="rect">
            <a:avLst/>
          </a:prstGeom>
        </p:spPr>
      </p:pic>
      <p:sp>
        <p:nvSpPr>
          <p:cNvPr id="11" name="Title 1">
            <a:extLst>
              <a:ext uri="{FF2B5EF4-FFF2-40B4-BE49-F238E27FC236}">
                <a16:creationId xmlns:a16="http://schemas.microsoft.com/office/drawing/2014/main" id="{B990552A-8B42-379B-1C6B-738E4051FE9E}"/>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5 Heading</a:t>
            </a:r>
          </a:p>
        </p:txBody>
      </p:sp>
      <p:sp>
        <p:nvSpPr>
          <p:cNvPr id="13" name="Content Placeholder 6">
            <a:extLst>
              <a:ext uri="{FF2B5EF4-FFF2-40B4-BE49-F238E27FC236}">
                <a16:creationId xmlns:a16="http://schemas.microsoft.com/office/drawing/2014/main" id="{698BEBFE-E7DA-7E7C-4D51-52590822EE4E}"/>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id="{A4762599-F901-64A5-847B-F8712ACA32BB}"/>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01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 Text 2 columns - green soli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C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990552A-8B42-379B-1C6B-738E4051FE9E}"/>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5 Heading</a:t>
            </a:r>
          </a:p>
        </p:txBody>
      </p:sp>
      <p:sp>
        <p:nvSpPr>
          <p:cNvPr id="13" name="Content Placeholder 6">
            <a:extLst>
              <a:ext uri="{FF2B5EF4-FFF2-40B4-BE49-F238E27FC236}">
                <a16:creationId xmlns:a16="http://schemas.microsoft.com/office/drawing/2014/main" id="{CA880EEC-7D3A-0E0A-8492-939088D884C2}"/>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id="{68DC4D9A-0595-79B1-22AB-60F6D16FD655}"/>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92979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 Text 2 columns - lilac mosaic">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descr="Background pattern&#10;&#10;Description automatically generated">
            <a:extLst>
              <a:ext uri="{FF2B5EF4-FFF2-40B4-BE49-F238E27FC236}">
                <a16:creationId xmlns:a16="http://schemas.microsoft.com/office/drawing/2014/main" id="{4A5C4318-7108-07B9-98FE-4474C07D0FA1}"/>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79048" t="-718" r="4630"/>
          <a:stretch/>
        </p:blipFill>
        <p:spPr>
          <a:xfrm>
            <a:off x="-1" y="-72950"/>
            <a:ext cx="1989911" cy="6809416"/>
          </a:xfrm>
          <a:prstGeom prst="rect">
            <a:avLst/>
          </a:prstGeom>
        </p:spPr>
      </p:pic>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942841D-13D4-95C9-50F3-0241EBCA28C8}"/>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6 Heading</a:t>
            </a:r>
          </a:p>
        </p:txBody>
      </p:sp>
      <p:sp>
        <p:nvSpPr>
          <p:cNvPr id="14" name="Content Placeholder 6">
            <a:extLst>
              <a:ext uri="{FF2B5EF4-FFF2-40B4-BE49-F238E27FC236}">
                <a16:creationId xmlns:a16="http://schemas.microsoft.com/office/drawing/2014/main" id="{6252A500-FE30-1253-1B13-967BEB30E70D}"/>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Content Placeholder 6">
            <a:extLst>
              <a:ext uri="{FF2B5EF4-FFF2-40B4-BE49-F238E27FC236}">
                <a16:creationId xmlns:a16="http://schemas.microsoft.com/office/drawing/2014/main" id="{CE19364B-2B9B-D7BB-6129-A4AF45A570E3}"/>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4061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 Text 2 columns - lilac lines">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2A0287-101D-D557-1728-954E6D06409A}"/>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6098" t="165" r="25241" b="3491"/>
          <a:stretch/>
        </p:blipFill>
        <p:spPr>
          <a:xfrm>
            <a:off x="0" y="129108"/>
            <a:ext cx="1989911" cy="6607358"/>
          </a:xfrm>
          <a:prstGeom prst="rect">
            <a:avLst/>
          </a:prstGeom>
        </p:spPr>
      </p:pic>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6 Heading</a:t>
            </a:r>
          </a:p>
        </p:txBody>
      </p:sp>
      <p:sp>
        <p:nvSpPr>
          <p:cNvPr id="2" name="Content Placeholder 6">
            <a:extLst>
              <a:ext uri="{FF2B5EF4-FFF2-40B4-BE49-F238E27FC236}">
                <a16:creationId xmlns:a16="http://schemas.microsoft.com/office/drawing/2014/main" id="{1B6D5501-BA1D-4B13-C509-BABFB3AB0522}"/>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886EC2D6-FA9B-362E-8C1A-EEAEFA04F31B}"/>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9704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 blue background - right align">
    <p:bg>
      <p:bgPr>
        <a:solidFill>
          <a:srgbClr val="0066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2314223" y="1619192"/>
            <a:ext cx="8768738" cy="1738752"/>
          </a:xfrm>
        </p:spPr>
        <p:txBody>
          <a:bodyPr>
            <a:noAutofit/>
          </a:bodyPr>
          <a:lstStyle>
            <a:lvl1pPr algn="r">
              <a:defRPr sz="6000" b="1" i="0">
                <a:solidFill>
                  <a:schemeClr val="tx1"/>
                </a:solidFill>
                <a:latin typeface="Arial" panose="020B0604020202020204" pitchFamily="34" charset="0"/>
                <a:cs typeface="Arial" panose="020B0604020202020204" pitchFamily="34" charset="0"/>
              </a:defRPr>
            </a:lvl1pPr>
          </a:lstStyle>
          <a:p>
            <a:r>
              <a:rPr lang="en-US"/>
              <a:t>Title of your event / presentation</a:t>
            </a:r>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4015651" y="3550738"/>
            <a:ext cx="7067309" cy="706126"/>
          </a:xfrm>
          <a:ln>
            <a:solidFill>
              <a:schemeClr val="accent3"/>
            </a:solidFill>
          </a:ln>
        </p:spPr>
        <p:txBody>
          <a:bodyPr tIns="216000"/>
          <a:lstStyle>
            <a:lvl1pPr marL="0" indent="0" algn="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other secondary info</a:t>
            </a:r>
          </a:p>
        </p:txBody>
      </p:sp>
      <p:sp>
        <p:nvSpPr>
          <p:cNvPr id="17" name="Text Placeholder 2">
            <a:extLst>
              <a:ext uri="{FF2B5EF4-FFF2-40B4-BE49-F238E27FC236}">
                <a16:creationId xmlns:a16="http://schemas.microsoft.com/office/drawing/2014/main" id="{800D08C7-7594-BBED-A3AE-F9407FD5F011}"/>
              </a:ext>
            </a:extLst>
          </p:cNvPr>
          <p:cNvSpPr>
            <a:spLocks noGrp="1"/>
          </p:cNvSpPr>
          <p:nvPr>
            <p:ph type="body" idx="15" hasCustomPrompt="1"/>
          </p:nvPr>
        </p:nvSpPr>
        <p:spPr>
          <a:xfrm>
            <a:off x="7549305" y="4412312"/>
            <a:ext cx="3520231" cy="338285"/>
          </a:xfrm>
        </p:spPr>
        <p:txBody>
          <a:bodyPr>
            <a:noAutofit/>
          </a:bodyPr>
          <a:lstStyle>
            <a:lvl1pPr marL="0" indent="0" algn="r">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pic>
        <p:nvPicPr>
          <p:cNvPr id="9" name="Picture 8">
            <a:extLst>
              <a:ext uri="{FF2B5EF4-FFF2-40B4-BE49-F238E27FC236}">
                <a16:creationId xmlns:a16="http://schemas.microsoft.com/office/drawing/2014/main" id="{0D67C6D9-72DE-0A1F-9A40-8D71B0F8973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517640" y="5734755"/>
            <a:ext cx="1926652" cy="677120"/>
          </a:xfrm>
          <a:prstGeom prst="rect">
            <a:avLst/>
          </a:prstGeom>
        </p:spPr>
      </p:pic>
      <p:sp>
        <p:nvSpPr>
          <p:cNvPr id="10" name="Rectangle 9">
            <a:extLst>
              <a:ext uri="{FF2B5EF4-FFF2-40B4-BE49-F238E27FC236}">
                <a16:creationId xmlns:a16="http://schemas.microsoft.com/office/drawing/2014/main" id="{F70276DD-ABB0-7B6C-EFBB-859EDF015D3E}"/>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0010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 Text 2 columns - lilac soli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6 Heading</a:t>
            </a:r>
          </a:p>
        </p:txBody>
      </p:sp>
      <p:sp>
        <p:nvSpPr>
          <p:cNvPr id="7" name="Content Placeholder 6">
            <a:extLst>
              <a:ext uri="{FF2B5EF4-FFF2-40B4-BE49-F238E27FC236}">
                <a16:creationId xmlns:a16="http://schemas.microsoft.com/office/drawing/2014/main" id="{6DDC3E3F-805B-4BC3-C1B2-6C7BCB79E1CA}"/>
              </a:ext>
            </a:extLst>
          </p:cNvPr>
          <p:cNvSpPr>
            <a:spLocks noGrp="1"/>
          </p:cNvSpPr>
          <p:nvPr>
            <p:ph sz="quarter" idx="10" hasCustomPrompt="1"/>
          </p:nvPr>
        </p:nvSpPr>
        <p:spPr>
          <a:xfrm>
            <a:off x="2675467" y="1945626"/>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82BEDF88-1B76-3636-283D-4D0CDC9DC0A1}"/>
              </a:ext>
            </a:extLst>
          </p:cNvPr>
          <p:cNvSpPr>
            <a:spLocks noGrp="1"/>
          </p:cNvSpPr>
          <p:nvPr>
            <p:ph sz="quarter" idx="11" hasCustomPrompt="1"/>
          </p:nvPr>
        </p:nvSpPr>
        <p:spPr>
          <a:xfrm>
            <a:off x="7224536" y="1937389"/>
            <a:ext cx="3906308" cy="4398024"/>
          </a:xfrm>
        </p:spPr>
        <p:txBody>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a:solidFill>
                  <a:schemeClr val="accent1"/>
                </a:solidFill>
                <a:latin typeface="Arial" panose="020B0604020202020204" pitchFamily="34" charset="0"/>
                <a:cs typeface="Arial" panose="020B0604020202020204" pitchFamily="34" charset="0"/>
              </a:defRPr>
            </a:lvl2pPr>
            <a:lvl3pPr marL="914400" indent="0">
              <a:buNone/>
              <a:defRPr sz="2300" b="0">
                <a:solidFill>
                  <a:schemeClr val="accent1"/>
                </a:solidFill>
                <a:latin typeface="Arial" panose="020B0604020202020204" pitchFamily="34" charset="0"/>
                <a:cs typeface="Arial" panose="020B0604020202020204" pitchFamily="34" charset="0"/>
              </a:defRPr>
            </a:lvl3pPr>
            <a:lvl4pPr>
              <a:defRPr sz="2000">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277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 2 columns - si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0E0D33-B18B-2A00-2AE3-B83E6D5087BA}"/>
              </a:ext>
            </a:extLst>
          </p:cNvPr>
          <p:cNvSpPr>
            <a:spLocks noGrp="1"/>
          </p:cNvSpPr>
          <p:nvPr>
            <p:ph type="body" idx="1"/>
          </p:nvPr>
        </p:nvSpPr>
        <p:spPr>
          <a:xfrm>
            <a:off x="862014" y="1833121"/>
            <a:ext cx="5157787" cy="484364"/>
          </a:xfrm>
          <a:ln>
            <a:solidFill>
              <a:schemeClr val="accent3"/>
            </a:solidFill>
          </a:ln>
        </p:spPr>
        <p:txBody>
          <a:bodyPr bIns="180000" anchor="ctr"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A3F412-BCFF-C324-49B2-A882A552E00D}"/>
              </a:ext>
            </a:extLst>
          </p:cNvPr>
          <p:cNvSpPr>
            <a:spLocks noGrp="1"/>
          </p:cNvSpPr>
          <p:nvPr>
            <p:ph sz="half" idx="2"/>
          </p:nvPr>
        </p:nvSpPr>
        <p:spPr>
          <a:xfrm>
            <a:off x="839788" y="2505075"/>
            <a:ext cx="5157787" cy="3489325"/>
          </a:xfrm>
        </p:spPr>
        <p:txBody>
          <a:bodyPr/>
          <a:lstStyle>
            <a:lvl1pPr>
              <a:defRPr sz="2400"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2E51E-4EC5-78E9-C96A-8ED44FEA1D7E}"/>
              </a:ext>
            </a:extLst>
          </p:cNvPr>
          <p:cNvSpPr>
            <a:spLocks noGrp="1"/>
          </p:cNvSpPr>
          <p:nvPr>
            <p:ph type="body" sz="quarter" idx="3"/>
          </p:nvPr>
        </p:nvSpPr>
        <p:spPr>
          <a:xfrm>
            <a:off x="6172200" y="1830653"/>
            <a:ext cx="5183188" cy="484365"/>
          </a:xfrm>
          <a:ln>
            <a:solidFill>
              <a:schemeClr val="accent3"/>
            </a:solidFill>
          </a:ln>
        </p:spPr>
        <p:txBody>
          <a:bodyPr bIns="180000" anchor="ctr"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69817D-4D0C-2E8F-8F0C-648CD2BE7F93}"/>
              </a:ext>
            </a:extLst>
          </p:cNvPr>
          <p:cNvSpPr>
            <a:spLocks noGrp="1"/>
          </p:cNvSpPr>
          <p:nvPr>
            <p:ph sz="quarter" idx="4"/>
          </p:nvPr>
        </p:nvSpPr>
        <p:spPr>
          <a:xfrm>
            <a:off x="6172200" y="2517687"/>
            <a:ext cx="5183188" cy="3476713"/>
          </a:xfrm>
        </p:spPr>
        <p:txBody>
          <a:bodyPr/>
          <a:lstStyle>
            <a:lvl1pPr>
              <a:defRPr sz="2400"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64AF74-5C95-43F4-FD49-A6933F1AC167}"/>
              </a:ext>
            </a:extLst>
          </p:cNvPr>
          <p:cNvSpPr>
            <a:spLocks noGrp="1"/>
          </p:cNvSpPr>
          <p:nvPr>
            <p:ph type="dt" sz="half" idx="10"/>
          </p:nvPr>
        </p:nvSpPr>
        <p:spPr/>
        <p:txBody>
          <a:bodyPr/>
          <a:lstStyle/>
          <a:p>
            <a:fld id="{1604BBA4-14EA-4BD4-A3D7-62D126956C08}" type="datetime4">
              <a:rPr lang="en-US" smtClean="0"/>
              <a:t>December 5, 2024</a:t>
            </a:fld>
            <a:endParaRPr lang="en-US"/>
          </a:p>
        </p:txBody>
      </p:sp>
      <p:sp>
        <p:nvSpPr>
          <p:cNvPr id="8" name="Footer Placeholder 7">
            <a:extLst>
              <a:ext uri="{FF2B5EF4-FFF2-40B4-BE49-F238E27FC236}">
                <a16:creationId xmlns:a16="http://schemas.microsoft.com/office/drawing/2014/main" id="{1F97C089-3D57-C08D-764D-D24D84E407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5E4C80-5E53-AA47-E75A-59C21AAECC6A}"/>
              </a:ext>
            </a:extLst>
          </p:cNvPr>
          <p:cNvSpPr>
            <a:spLocks noGrp="1"/>
          </p:cNvSpPr>
          <p:nvPr>
            <p:ph type="sldNum" sz="quarter" idx="12"/>
          </p:nvPr>
        </p:nvSpPr>
        <p:spPr/>
        <p:txBody>
          <a:bodyPr/>
          <a:lstStyle/>
          <a:p>
            <a:fld id="{9D75E751-1D3A-DE4B-832F-1CD352B8574D}" type="slidenum">
              <a:rPr lang="en-US" smtClean="0"/>
              <a:t>‹#›</a:t>
            </a:fld>
            <a:endParaRPr lang="en-US"/>
          </a:p>
        </p:txBody>
      </p:sp>
      <p:sp>
        <p:nvSpPr>
          <p:cNvPr id="11" name="Title 1">
            <a:extLst>
              <a:ext uri="{FF2B5EF4-FFF2-40B4-BE49-F238E27FC236}">
                <a16:creationId xmlns:a16="http://schemas.microsoft.com/office/drawing/2014/main" id="{23A7E804-3D27-17C7-8FC5-460299909A4E}"/>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1275764148"/>
      </p:ext>
    </p:extLst>
  </p:cSld>
  <p:clrMapOvr>
    <a:masterClrMapping/>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 Smart Art + text">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01E111BA-6A00-2AD2-48D2-1F60B7E8BC75}"/>
              </a:ext>
            </a:extLst>
          </p:cNvPr>
          <p:cNvSpPr>
            <a:spLocks noGrp="1"/>
          </p:cNvSpPr>
          <p:nvPr>
            <p:ph type="dgm" sz="quarter" idx="10"/>
          </p:nvPr>
        </p:nvSpPr>
        <p:spPr>
          <a:xfrm>
            <a:off x="6634162" y="1833563"/>
            <a:ext cx="4718049" cy="4160837"/>
          </a:xfrm>
        </p:spPr>
        <p:txBody>
          <a:bodyPr/>
          <a:lstStyle/>
          <a:p>
            <a:endParaRPr lang="en-CA"/>
          </a:p>
        </p:txBody>
      </p:sp>
      <p:sp>
        <p:nvSpPr>
          <p:cNvPr id="2" name="Title 1">
            <a:extLst>
              <a:ext uri="{FF2B5EF4-FFF2-40B4-BE49-F238E27FC236}">
                <a16:creationId xmlns:a16="http://schemas.microsoft.com/office/drawing/2014/main" id="{C3F28EDB-EA9D-4234-D346-BB15D209FE89}"/>
              </a:ext>
            </a:extLst>
          </p:cNvPr>
          <p:cNvSpPr>
            <a:spLocks noGrp="1"/>
          </p:cNvSpPr>
          <p:nvPr>
            <p:ph type="title" hasCustomPrompt="1"/>
          </p:nvPr>
        </p:nvSpPr>
        <p:spPr/>
        <p:txBody>
          <a:bodyPr/>
          <a:lstStyle>
            <a:lvl1pPr>
              <a:defRPr/>
            </a:lvl1pPr>
          </a:lstStyle>
          <a:p>
            <a:r>
              <a:rPr lang="en-US"/>
              <a:t>Heading</a:t>
            </a:r>
          </a:p>
        </p:txBody>
      </p:sp>
      <p:sp>
        <p:nvSpPr>
          <p:cNvPr id="8" name="Text Placeholder 2">
            <a:extLst>
              <a:ext uri="{FF2B5EF4-FFF2-40B4-BE49-F238E27FC236}">
                <a16:creationId xmlns:a16="http://schemas.microsoft.com/office/drawing/2014/main" id="{8AA3F0F3-0F89-37EA-FE4D-CBFB2FCB1DD2}"/>
              </a:ext>
            </a:extLst>
          </p:cNvPr>
          <p:cNvSpPr>
            <a:spLocks noGrp="1"/>
          </p:cNvSpPr>
          <p:nvPr>
            <p:ph type="body" idx="1" hasCustomPrompt="1"/>
          </p:nvPr>
        </p:nvSpPr>
        <p:spPr>
          <a:xfrm>
            <a:off x="862015" y="1833121"/>
            <a:ext cx="5233986" cy="484364"/>
          </a:xfrm>
          <a:ln>
            <a:solidFill>
              <a:schemeClr val="accent3"/>
            </a:solidFill>
          </a:ln>
        </p:spPr>
        <p:txBody>
          <a:bodyPr bIns="180000" anchor="ctr" anchorCtr="0">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9" name="Content Placeholder 3">
            <a:extLst>
              <a:ext uri="{FF2B5EF4-FFF2-40B4-BE49-F238E27FC236}">
                <a16:creationId xmlns:a16="http://schemas.microsoft.com/office/drawing/2014/main" id="{9303CF60-BC88-A534-67AC-F19D43E029D8}"/>
              </a:ext>
            </a:extLst>
          </p:cNvPr>
          <p:cNvSpPr>
            <a:spLocks noGrp="1"/>
          </p:cNvSpPr>
          <p:nvPr>
            <p:ph sz="half" idx="2" hasCustomPrompt="1"/>
          </p:nvPr>
        </p:nvSpPr>
        <p:spPr>
          <a:xfrm>
            <a:off x="839789" y="2505075"/>
            <a:ext cx="5256212" cy="3489325"/>
          </a:xfrm>
        </p:spPr>
        <p:txBody>
          <a:bodyPr/>
          <a:lstStyle>
            <a:lvl1pPr>
              <a:defRPr sz="2400" b="1"/>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995578"/>
      </p:ext>
    </p:extLst>
  </p:cSld>
  <p:clrMapOvr>
    <a:masterClrMapping/>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 Smart Art 2 column">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01E111BA-6A00-2AD2-48D2-1F60B7E8BC75}"/>
              </a:ext>
            </a:extLst>
          </p:cNvPr>
          <p:cNvSpPr>
            <a:spLocks noGrp="1"/>
          </p:cNvSpPr>
          <p:nvPr>
            <p:ph type="dgm" sz="quarter" idx="10"/>
          </p:nvPr>
        </p:nvSpPr>
        <p:spPr>
          <a:xfrm>
            <a:off x="6634162" y="1833563"/>
            <a:ext cx="4718049" cy="4160837"/>
          </a:xfrm>
        </p:spPr>
        <p:txBody>
          <a:bodyPr/>
          <a:lstStyle/>
          <a:p>
            <a:endParaRPr lang="en-CA"/>
          </a:p>
        </p:txBody>
      </p:sp>
      <p:sp>
        <p:nvSpPr>
          <p:cNvPr id="2" name="Title 1">
            <a:extLst>
              <a:ext uri="{FF2B5EF4-FFF2-40B4-BE49-F238E27FC236}">
                <a16:creationId xmlns:a16="http://schemas.microsoft.com/office/drawing/2014/main" id="{C3F28EDB-EA9D-4234-D346-BB15D209FE89}"/>
              </a:ext>
            </a:extLst>
          </p:cNvPr>
          <p:cNvSpPr>
            <a:spLocks noGrp="1"/>
          </p:cNvSpPr>
          <p:nvPr>
            <p:ph type="title" hasCustomPrompt="1"/>
          </p:nvPr>
        </p:nvSpPr>
        <p:spPr/>
        <p:txBody>
          <a:bodyPr/>
          <a:lstStyle>
            <a:lvl1pPr>
              <a:defRPr/>
            </a:lvl1pPr>
          </a:lstStyle>
          <a:p>
            <a:r>
              <a:rPr lang="en-US"/>
              <a:t>Heading</a:t>
            </a:r>
          </a:p>
        </p:txBody>
      </p:sp>
      <p:sp>
        <p:nvSpPr>
          <p:cNvPr id="5" name="SmartArt Placeholder 4">
            <a:extLst>
              <a:ext uri="{FF2B5EF4-FFF2-40B4-BE49-F238E27FC236}">
                <a16:creationId xmlns:a16="http://schemas.microsoft.com/office/drawing/2014/main" id="{8542A783-C048-6971-1DA2-5791E1BBD64E}"/>
              </a:ext>
            </a:extLst>
          </p:cNvPr>
          <p:cNvSpPr>
            <a:spLocks noGrp="1"/>
          </p:cNvSpPr>
          <p:nvPr>
            <p:ph type="dgm" sz="quarter" idx="11"/>
          </p:nvPr>
        </p:nvSpPr>
        <p:spPr>
          <a:xfrm>
            <a:off x="838200" y="1833563"/>
            <a:ext cx="4726577" cy="4160837"/>
          </a:xfrm>
        </p:spPr>
        <p:txBody>
          <a:bodyPr/>
          <a:lstStyle/>
          <a:p>
            <a:endParaRPr lang="en-CA"/>
          </a:p>
        </p:txBody>
      </p:sp>
    </p:spTree>
    <p:extLst>
      <p:ext uri="{BB962C8B-B14F-4D97-AF65-F5344CB8AC3E}">
        <p14:creationId xmlns:p14="http://schemas.microsoft.com/office/powerpoint/2010/main" val="1684024676"/>
      </p:ext>
    </p:extLst>
  </p:cSld>
  <p:clrMapOvr>
    <a:masterClrMapping/>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Takeaways - Text - 1 column">
    <p:bg>
      <p:bgPr>
        <a:solidFill>
          <a:srgbClr val="EAEDF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A0FE46-545C-D15B-AED0-2876BE6645A7}"/>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5465C9C-9EDF-F85C-0869-62D9AFA1B32B}"/>
              </a:ext>
            </a:extLst>
          </p:cNvPr>
          <p:cNvSpPr txBox="1"/>
          <p:nvPr userDrawn="1"/>
        </p:nvSpPr>
        <p:spPr>
          <a:xfrm>
            <a:off x="1354347" y="690112"/>
            <a:ext cx="10837653" cy="1170000"/>
          </a:xfrm>
          <a:prstGeom prst="rect">
            <a:avLst/>
          </a:prstGeom>
          <a:solidFill>
            <a:srgbClr val="FEFEFE"/>
          </a:solidFill>
          <a:ln w="19050">
            <a:solidFill>
              <a:schemeClr val="accent3"/>
            </a:solidFill>
          </a:ln>
        </p:spPr>
        <p:txBody>
          <a:bodyPr wrap="square" lIns="684000" rtlCol="0" anchor="ctr" anchorCtr="0">
            <a:noAutofit/>
          </a:bodyPr>
          <a:lstStyle/>
          <a:p>
            <a:r>
              <a:rPr lang="en-CA" sz="4800">
                <a:solidFill>
                  <a:srgbClr val="1C2B39"/>
                </a:solidFill>
              </a:rPr>
              <a:t>Key Takeaways</a:t>
            </a:r>
          </a:p>
        </p:txBody>
      </p:sp>
      <p:sp>
        <p:nvSpPr>
          <p:cNvPr id="6" name="Content Placeholder 5">
            <a:extLst>
              <a:ext uri="{FF2B5EF4-FFF2-40B4-BE49-F238E27FC236}">
                <a16:creationId xmlns:a16="http://schemas.microsoft.com/office/drawing/2014/main" id="{CD8D91DA-24C9-A8C4-A0B7-6CAB0F955C25}"/>
              </a:ext>
            </a:extLst>
          </p:cNvPr>
          <p:cNvSpPr>
            <a:spLocks noGrp="1"/>
          </p:cNvSpPr>
          <p:nvPr>
            <p:ph sz="quarter" idx="10"/>
          </p:nvPr>
        </p:nvSpPr>
        <p:spPr>
          <a:xfrm>
            <a:off x="1354346" y="2298700"/>
            <a:ext cx="9408903" cy="3869188"/>
          </a:xfrm>
          <a:solidFill>
            <a:srgbClr val="FEFEFE"/>
          </a:solidFill>
          <a:ln>
            <a:solidFill>
              <a:srgbClr val="00ACA0"/>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29932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takeaways - Text - 2 columns">
    <p:bg>
      <p:bgPr>
        <a:solidFill>
          <a:srgbClr val="EAEDF6"/>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93DF62F-9712-AA62-F823-8E685AFC5F1F}"/>
              </a:ext>
            </a:extLst>
          </p:cNvPr>
          <p:cNvSpPr>
            <a:spLocks noGrp="1"/>
          </p:cNvSpPr>
          <p:nvPr>
            <p:ph sz="quarter" idx="10"/>
          </p:nvPr>
        </p:nvSpPr>
        <p:spPr>
          <a:xfrm>
            <a:off x="814252" y="1776549"/>
            <a:ext cx="4933406" cy="4336914"/>
          </a:xfrm>
          <a:solidFill>
            <a:srgbClr val="FEFEFE"/>
          </a:solidFill>
          <a:ln>
            <a:solidFill>
              <a:schemeClr val="accent3"/>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0">
            <a:extLst>
              <a:ext uri="{FF2B5EF4-FFF2-40B4-BE49-F238E27FC236}">
                <a16:creationId xmlns:a16="http://schemas.microsoft.com/office/drawing/2014/main" id="{9B8095E2-CC2C-6BC7-27D9-C12293DC791B}"/>
              </a:ext>
            </a:extLst>
          </p:cNvPr>
          <p:cNvSpPr>
            <a:spLocks noGrp="1"/>
          </p:cNvSpPr>
          <p:nvPr>
            <p:ph sz="quarter" idx="11"/>
          </p:nvPr>
        </p:nvSpPr>
        <p:spPr>
          <a:xfrm>
            <a:off x="6444342" y="1776549"/>
            <a:ext cx="4933406" cy="4336914"/>
          </a:xfrm>
          <a:solidFill>
            <a:srgbClr val="FEFEFE"/>
          </a:solidFill>
          <a:ln>
            <a:solidFill>
              <a:schemeClr val="accent3"/>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itle 1">
            <a:extLst>
              <a:ext uri="{FF2B5EF4-FFF2-40B4-BE49-F238E27FC236}">
                <a16:creationId xmlns:a16="http://schemas.microsoft.com/office/drawing/2014/main" id="{7E519060-9344-A5C2-C052-E86B2DDCFBB8}"/>
              </a:ext>
            </a:extLst>
          </p:cNvPr>
          <p:cNvSpPr>
            <a:spLocks noGrp="1"/>
          </p:cNvSpPr>
          <p:nvPr>
            <p:ph type="title" hasCustomPrompt="1"/>
          </p:nvPr>
        </p:nvSpPr>
        <p:spPr>
          <a:xfrm>
            <a:off x="838200" y="365125"/>
            <a:ext cx="10515600" cy="1325563"/>
          </a:xfrm>
        </p:spPr>
        <p:txBody>
          <a:bodyPr>
            <a:normAutofit/>
          </a:bodyPr>
          <a:lstStyle>
            <a:lvl1pPr algn="ctr">
              <a:defRPr sz="5000" b="0">
                <a:solidFill>
                  <a:srgbClr val="1C2B39"/>
                </a:solidFill>
              </a:defRPr>
            </a:lvl1pPr>
          </a:lstStyle>
          <a:p>
            <a:r>
              <a:rPr lang="en-US"/>
              <a:t>Key Takeaways</a:t>
            </a:r>
          </a:p>
        </p:txBody>
      </p:sp>
    </p:spTree>
    <p:extLst>
      <p:ext uri="{BB962C8B-B14F-4D97-AF65-F5344CB8AC3E}">
        <p14:creationId xmlns:p14="http://schemas.microsoft.com/office/powerpoint/2010/main" val="26428264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 takeaways - Smart Art 2 columns">
    <p:bg>
      <p:bgPr>
        <a:solidFill>
          <a:srgbClr val="EAEDF6"/>
        </a:solidFill>
        <a:effectLst/>
      </p:bgPr>
    </p:bg>
    <p:spTree>
      <p:nvGrpSpPr>
        <p:cNvPr id="1" name=""/>
        <p:cNvGrpSpPr/>
        <p:nvPr/>
      </p:nvGrpSpPr>
      <p:grpSpPr>
        <a:xfrm>
          <a:off x="0" y="0"/>
          <a:ext cx="0" cy="0"/>
          <a:chOff x="0" y="0"/>
          <a:chExt cx="0" cy="0"/>
        </a:xfrm>
      </p:grpSpPr>
      <p:sp>
        <p:nvSpPr>
          <p:cNvPr id="8" name="SmartArt Placeholder 7">
            <a:extLst>
              <a:ext uri="{FF2B5EF4-FFF2-40B4-BE49-F238E27FC236}">
                <a16:creationId xmlns:a16="http://schemas.microsoft.com/office/drawing/2014/main" id="{90CB6ACB-29C7-4402-22F9-BABA92056D48}"/>
              </a:ext>
            </a:extLst>
          </p:cNvPr>
          <p:cNvSpPr>
            <a:spLocks noGrp="1"/>
          </p:cNvSpPr>
          <p:nvPr>
            <p:ph type="dgm" sz="quarter" idx="11"/>
          </p:nvPr>
        </p:nvSpPr>
        <p:spPr>
          <a:xfrm>
            <a:off x="6467474" y="1690688"/>
            <a:ext cx="4886326" cy="4687887"/>
          </a:xfrm>
        </p:spPr>
        <p:txBody>
          <a:bodyPr/>
          <a:lstStyle/>
          <a:p>
            <a:endParaRPr lang="en-CA"/>
          </a:p>
        </p:txBody>
      </p:sp>
      <p:sp>
        <p:nvSpPr>
          <p:cNvPr id="6" name="SmartArt Placeholder 5">
            <a:extLst>
              <a:ext uri="{FF2B5EF4-FFF2-40B4-BE49-F238E27FC236}">
                <a16:creationId xmlns:a16="http://schemas.microsoft.com/office/drawing/2014/main" id="{0D880A22-E88B-BC47-D1AF-D69B6B8C6624}"/>
              </a:ext>
            </a:extLst>
          </p:cNvPr>
          <p:cNvSpPr>
            <a:spLocks noGrp="1"/>
          </p:cNvSpPr>
          <p:nvPr>
            <p:ph type="dgm" sz="quarter" idx="10"/>
          </p:nvPr>
        </p:nvSpPr>
        <p:spPr>
          <a:xfrm>
            <a:off x="838200" y="1690688"/>
            <a:ext cx="4886325" cy="4687887"/>
          </a:xfrm>
        </p:spPr>
        <p:txBody>
          <a:bodyPr/>
          <a:lstStyle/>
          <a:p>
            <a:endParaRPr lang="en-CA"/>
          </a:p>
        </p:txBody>
      </p:sp>
      <p:sp>
        <p:nvSpPr>
          <p:cNvPr id="2" name="Title 1">
            <a:extLst>
              <a:ext uri="{FF2B5EF4-FFF2-40B4-BE49-F238E27FC236}">
                <a16:creationId xmlns:a16="http://schemas.microsoft.com/office/drawing/2014/main" id="{C3F28EDB-EA9D-4234-D346-BB15D209FE89}"/>
              </a:ext>
            </a:extLst>
          </p:cNvPr>
          <p:cNvSpPr>
            <a:spLocks noGrp="1"/>
          </p:cNvSpPr>
          <p:nvPr>
            <p:ph type="title" hasCustomPrompt="1"/>
          </p:nvPr>
        </p:nvSpPr>
        <p:spPr/>
        <p:txBody>
          <a:bodyPr>
            <a:normAutofit/>
          </a:bodyPr>
          <a:lstStyle>
            <a:lvl1pPr algn="ctr">
              <a:defRPr sz="5000" b="0">
                <a:solidFill>
                  <a:srgbClr val="1C2B39"/>
                </a:solidFill>
              </a:defRPr>
            </a:lvl1pPr>
          </a:lstStyle>
          <a:p>
            <a:r>
              <a:rPr lang="en-US"/>
              <a:t>Key Takeaways</a:t>
            </a:r>
          </a:p>
        </p:txBody>
      </p:sp>
    </p:spTree>
    <p:extLst>
      <p:ext uri="{BB962C8B-B14F-4D97-AF65-F5344CB8AC3E}">
        <p14:creationId xmlns:p14="http://schemas.microsoft.com/office/powerpoint/2010/main" val="3183575299"/>
      </p:ext>
    </p:extLst>
  </p:cSld>
  <p:clrMapOvr>
    <a:masterClrMapping/>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Key takeaways - Smart Art 2 columns">
    <p:bg>
      <p:bgPr>
        <a:solidFill>
          <a:srgbClr val="EAEDF6"/>
        </a:solidFill>
        <a:effectLst/>
      </p:bgPr>
    </p:bg>
    <p:spTree>
      <p:nvGrpSpPr>
        <p:cNvPr id="1" name=""/>
        <p:cNvGrpSpPr/>
        <p:nvPr/>
      </p:nvGrpSpPr>
      <p:grpSpPr>
        <a:xfrm>
          <a:off x="0" y="0"/>
          <a:ext cx="0" cy="0"/>
          <a:chOff x="0" y="0"/>
          <a:chExt cx="0" cy="0"/>
        </a:xfrm>
      </p:grpSpPr>
      <p:sp>
        <p:nvSpPr>
          <p:cNvPr id="6" name="SmartArt Placeholder 5">
            <a:extLst>
              <a:ext uri="{FF2B5EF4-FFF2-40B4-BE49-F238E27FC236}">
                <a16:creationId xmlns:a16="http://schemas.microsoft.com/office/drawing/2014/main" id="{0D880A22-E88B-BC47-D1AF-D69B6B8C6624}"/>
              </a:ext>
            </a:extLst>
          </p:cNvPr>
          <p:cNvSpPr>
            <a:spLocks noGrp="1"/>
          </p:cNvSpPr>
          <p:nvPr>
            <p:ph type="dgm" sz="quarter" idx="10"/>
          </p:nvPr>
        </p:nvSpPr>
        <p:spPr>
          <a:xfrm>
            <a:off x="838200" y="1690688"/>
            <a:ext cx="10515600" cy="4687887"/>
          </a:xfrm>
        </p:spPr>
        <p:txBody>
          <a:bodyPr/>
          <a:lstStyle/>
          <a:p>
            <a:endParaRPr lang="en-CA"/>
          </a:p>
        </p:txBody>
      </p:sp>
      <p:sp>
        <p:nvSpPr>
          <p:cNvPr id="2" name="Title 1">
            <a:extLst>
              <a:ext uri="{FF2B5EF4-FFF2-40B4-BE49-F238E27FC236}">
                <a16:creationId xmlns:a16="http://schemas.microsoft.com/office/drawing/2014/main" id="{C3F28EDB-EA9D-4234-D346-BB15D209FE89}"/>
              </a:ext>
            </a:extLst>
          </p:cNvPr>
          <p:cNvSpPr>
            <a:spLocks noGrp="1"/>
          </p:cNvSpPr>
          <p:nvPr>
            <p:ph type="title" hasCustomPrompt="1"/>
          </p:nvPr>
        </p:nvSpPr>
        <p:spPr/>
        <p:txBody>
          <a:bodyPr>
            <a:normAutofit/>
          </a:bodyPr>
          <a:lstStyle>
            <a:lvl1pPr algn="ctr">
              <a:defRPr sz="5000" b="0">
                <a:solidFill>
                  <a:srgbClr val="1C2B39"/>
                </a:solidFill>
              </a:defRPr>
            </a:lvl1pPr>
          </a:lstStyle>
          <a:p>
            <a:r>
              <a:rPr lang="en-US"/>
              <a:t>Key Takeaways</a:t>
            </a:r>
          </a:p>
        </p:txBody>
      </p:sp>
    </p:spTree>
    <p:extLst>
      <p:ext uri="{BB962C8B-B14F-4D97-AF65-F5344CB8AC3E}">
        <p14:creationId xmlns:p14="http://schemas.microsoft.com/office/powerpoint/2010/main" val="3610419996"/>
      </p:ext>
    </p:extLst>
  </p:cSld>
  <p:clrMapOvr>
    <a:masterClrMapping/>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nd slide - Thank you">
    <p:bg>
      <p:bgPr>
        <a:solidFill>
          <a:srgbClr val="0066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2494844" y="1608881"/>
            <a:ext cx="8879212" cy="1715603"/>
          </a:xfrm>
        </p:spPr>
        <p:txBody>
          <a:bodyPr>
            <a:noAutofit/>
          </a:bodyPr>
          <a:lstStyle>
            <a:lvl1pPr algn="r">
              <a:defRPr sz="8000" b="1" i="0">
                <a:solidFill>
                  <a:schemeClr val="tx1"/>
                </a:solidFill>
                <a:latin typeface="Arial" panose="020B0604020202020204" pitchFamily="34" charset="0"/>
                <a:cs typeface="Arial" panose="020B0604020202020204" pitchFamily="34" charset="0"/>
              </a:defRPr>
            </a:lvl1pPr>
          </a:lstStyle>
          <a:p>
            <a:r>
              <a:rPr lang="en-US"/>
              <a:t>Thank you</a:t>
            </a:r>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5565422" y="3437611"/>
            <a:ext cx="5808634" cy="706126"/>
          </a:xfrm>
          <a:ln>
            <a:solidFill>
              <a:schemeClr val="accent3"/>
            </a:solidFill>
          </a:ln>
        </p:spPr>
        <p:txBody>
          <a:bodyPr tIns="180000" rIns="216000"/>
          <a:lstStyle>
            <a:lvl1pPr marL="0" indent="0" algn="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additional message</a:t>
            </a:r>
          </a:p>
        </p:txBody>
      </p:sp>
      <p:pic>
        <p:nvPicPr>
          <p:cNvPr id="15" name="Picture 14">
            <a:extLst>
              <a:ext uri="{FF2B5EF4-FFF2-40B4-BE49-F238E27FC236}">
                <a16:creationId xmlns:a16="http://schemas.microsoft.com/office/drawing/2014/main" id="{60D67DB5-8939-B9C0-08F9-EA7D792710DA}"/>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501123" y="5766630"/>
            <a:ext cx="1710168" cy="601037"/>
          </a:xfrm>
          <a:prstGeom prst="rect">
            <a:avLst/>
          </a:prstGeom>
        </p:spPr>
      </p:pic>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BB222B-8916-C1D8-D83C-F4D4776E2248}"/>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C12806-B670-9D25-E36B-5EF6CEB0120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83984-DE12-8F54-93A3-2ADFB886C71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54243C-1ECB-19C5-70BB-37ACF65A110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A8022-44DF-6F6E-6AF2-B6F7B7B10AEC}"/>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71F80-B6A4-161E-837F-577E6ED76109}"/>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8755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nd slide - website + socials">
    <p:bg>
      <p:bgPr>
        <a:solidFill>
          <a:srgbClr val="00667D"/>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DB11730-31AE-B62A-1D6B-D436BEB26C9F}"/>
              </a:ext>
            </a:extLst>
          </p:cNvPr>
          <p:cNvPicPr>
            <a:picLocks noGrp="1" noRot="1" noChangeAspect="1" noMove="1" noResize="1" noEditPoints="1" noAdjustHandles="1" noChangeArrowheads="1" noChangeShapeType="1" noCrop="1"/>
          </p:cNvPicPr>
          <p:nvPr userDrawn="1"/>
        </p:nvPicPr>
        <p:blipFill rotWithShape="1">
          <a:blip r:embed="rId2">
            <a:alphaModFix amt="21000"/>
          </a:blip>
          <a:srcRect l="61698" t="-899" r="-1" b="181"/>
          <a:stretch/>
        </p:blipFill>
        <p:spPr>
          <a:xfrm>
            <a:off x="1" y="-72950"/>
            <a:ext cx="4669694" cy="6809416"/>
          </a:xfrm>
          <a:prstGeom prst="rect">
            <a:avLst/>
          </a:prstGeom>
        </p:spPr>
      </p:pic>
      <p:sp>
        <p:nvSpPr>
          <p:cNvPr id="27" name="Rectangle 26">
            <a:extLst>
              <a:ext uri="{FF2B5EF4-FFF2-40B4-BE49-F238E27FC236}">
                <a16:creationId xmlns:a16="http://schemas.microsoft.com/office/drawing/2014/main" id="{9D3A325C-A54D-91B1-505D-52ACFAC82D9F}"/>
              </a:ext>
            </a:extLst>
          </p:cNvPr>
          <p:cNvSpPr/>
          <p:nvPr userDrawn="1"/>
        </p:nvSpPr>
        <p:spPr>
          <a:xfrm>
            <a:off x="0" y="895351"/>
            <a:ext cx="4669695" cy="11239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450980" y="1056111"/>
            <a:ext cx="3714105" cy="802427"/>
          </a:xfrm>
        </p:spPr>
        <p:txBody>
          <a:bodyPr>
            <a:noAutofit/>
          </a:bodyPr>
          <a:lstStyle>
            <a:lvl1pPr algn="l">
              <a:defRPr sz="4500" b="0" i="0">
                <a:solidFill>
                  <a:schemeClr val="accent2"/>
                </a:solidFill>
                <a:latin typeface="Arial" panose="020B0604020202020204" pitchFamily="34" charset="0"/>
                <a:cs typeface="Arial" panose="020B0604020202020204" pitchFamily="34" charset="0"/>
              </a:defRPr>
            </a:lvl1pPr>
          </a:lstStyle>
          <a:p>
            <a:r>
              <a:rPr lang="en-US"/>
              <a:t>Keep in touch</a:t>
            </a:r>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6209613" y="1066857"/>
            <a:ext cx="5036467" cy="697231"/>
          </a:xfrm>
          <a:ln>
            <a:solidFill>
              <a:schemeClr val="accent3"/>
            </a:solidFill>
          </a:ln>
        </p:spPr>
        <p:txBody>
          <a:bodyPr lIns="216000" tIns="180000" rIns="108000"/>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HousingRightsCanada.com</a:t>
            </a:r>
          </a:p>
        </p:txBody>
      </p:sp>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BB222B-8916-C1D8-D83C-F4D4776E2248}"/>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C12806-B670-9D25-E36B-5EF6CEB0120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83984-DE12-8F54-93A3-2ADFB886C71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54243C-1ECB-19C5-70BB-37ACF65A110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A8022-44DF-6F6E-6AF2-B6F7B7B10AEC}"/>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71F80-B6A4-161E-837F-577E6ED76109}"/>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43EC839C-6929-7661-3CB4-F78DFB625103}"/>
              </a:ext>
            </a:extLst>
          </p:cNvPr>
          <p:cNvPicPr>
            <a:picLocks noChangeAspect="1"/>
          </p:cNvPicPr>
          <p:nvPr userDrawn="1"/>
        </p:nvPicPr>
        <p:blipFill>
          <a:blip r:embed="rId3"/>
          <a:stretch>
            <a:fillRect/>
          </a:stretch>
        </p:blipFill>
        <p:spPr>
          <a:xfrm>
            <a:off x="5198743" y="1097515"/>
            <a:ext cx="635917" cy="635917"/>
          </a:xfrm>
          <a:prstGeom prst="rect">
            <a:avLst/>
          </a:prstGeom>
        </p:spPr>
      </p:pic>
      <p:pic>
        <p:nvPicPr>
          <p:cNvPr id="12" name="Picture 11" descr="Logo, icon&#10;&#10;Description automatically generated">
            <a:extLst>
              <a:ext uri="{FF2B5EF4-FFF2-40B4-BE49-F238E27FC236}">
                <a16:creationId xmlns:a16="http://schemas.microsoft.com/office/drawing/2014/main" id="{37D42EE5-A169-3167-25B8-16426A5F4245}"/>
              </a:ext>
            </a:extLst>
          </p:cNvPr>
          <p:cNvPicPr>
            <a:picLocks noChangeAspect="1"/>
          </p:cNvPicPr>
          <p:nvPr userDrawn="1"/>
        </p:nvPicPr>
        <p:blipFill>
          <a:blip r:embed="rId4"/>
          <a:stretch>
            <a:fillRect/>
          </a:stretch>
        </p:blipFill>
        <p:spPr>
          <a:xfrm>
            <a:off x="5198743" y="2333743"/>
            <a:ext cx="635917" cy="635917"/>
          </a:xfrm>
          <a:prstGeom prst="rect">
            <a:avLst/>
          </a:prstGeom>
        </p:spPr>
      </p:pic>
      <p:sp>
        <p:nvSpPr>
          <p:cNvPr id="23" name="Subtitle 2">
            <a:extLst>
              <a:ext uri="{FF2B5EF4-FFF2-40B4-BE49-F238E27FC236}">
                <a16:creationId xmlns:a16="http://schemas.microsoft.com/office/drawing/2014/main" id="{A99A839D-1F30-D0DB-BA76-70FABE729060}"/>
              </a:ext>
            </a:extLst>
          </p:cNvPr>
          <p:cNvSpPr txBox="1">
            <a:spLocks/>
          </p:cNvSpPr>
          <p:nvPr userDrawn="1"/>
        </p:nvSpPr>
        <p:spPr>
          <a:xfrm>
            <a:off x="6209613" y="2309069"/>
            <a:ext cx="5036467" cy="697231"/>
          </a:xfrm>
          <a:prstGeom prst="rect">
            <a:avLst/>
          </a:prstGeom>
          <a:ln>
            <a:solidFill>
              <a:schemeClr val="accent3"/>
            </a:solidFill>
          </a:ln>
        </p:spPr>
        <p:txBody>
          <a:bodyPr vert="horz" lIns="216000" tIns="180000" rIns="10800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@HousingRightsCA</a:t>
            </a:r>
          </a:p>
        </p:txBody>
      </p:sp>
      <p:pic>
        <p:nvPicPr>
          <p:cNvPr id="22" name="Picture 21" descr="Icon&#10;&#10;Description automatically generated">
            <a:extLst>
              <a:ext uri="{FF2B5EF4-FFF2-40B4-BE49-F238E27FC236}">
                <a16:creationId xmlns:a16="http://schemas.microsoft.com/office/drawing/2014/main" id="{627D4A30-3002-6CA2-8E6F-CDE2BD94C913}"/>
              </a:ext>
            </a:extLst>
          </p:cNvPr>
          <p:cNvPicPr>
            <a:picLocks noChangeAspect="1"/>
          </p:cNvPicPr>
          <p:nvPr userDrawn="1"/>
        </p:nvPicPr>
        <p:blipFill>
          <a:blip r:embed="rId5"/>
          <a:stretch>
            <a:fillRect/>
          </a:stretch>
        </p:blipFill>
        <p:spPr>
          <a:xfrm>
            <a:off x="5198743" y="3569971"/>
            <a:ext cx="635917" cy="635917"/>
          </a:xfrm>
          <a:prstGeom prst="rect">
            <a:avLst/>
          </a:prstGeom>
        </p:spPr>
      </p:pic>
      <p:sp>
        <p:nvSpPr>
          <p:cNvPr id="24" name="Subtitle 2">
            <a:extLst>
              <a:ext uri="{FF2B5EF4-FFF2-40B4-BE49-F238E27FC236}">
                <a16:creationId xmlns:a16="http://schemas.microsoft.com/office/drawing/2014/main" id="{E06241DD-B1D3-170F-A724-08554B21A594}"/>
              </a:ext>
            </a:extLst>
          </p:cNvPr>
          <p:cNvSpPr txBox="1">
            <a:spLocks/>
          </p:cNvSpPr>
          <p:nvPr userDrawn="1"/>
        </p:nvSpPr>
        <p:spPr>
          <a:xfrm>
            <a:off x="6209364" y="3537718"/>
            <a:ext cx="5306109" cy="697231"/>
          </a:xfrm>
          <a:prstGeom prst="rect">
            <a:avLst/>
          </a:prstGeom>
          <a:ln>
            <a:solidFill>
              <a:schemeClr val="accent3"/>
            </a:solidFill>
          </a:ln>
        </p:spPr>
        <p:txBody>
          <a:bodyPr vert="horz" lIns="216000" tIns="180000" rIns="10800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t>
            </a:r>
            <a:r>
              <a:rPr lang="en-US" sz="2400"/>
              <a:t> </a:t>
            </a:r>
            <a:r>
              <a:rPr lang="en-US" sz="2400" err="1"/>
              <a:t>CanadianCentreforHousingRights</a:t>
            </a:r>
            <a:endParaRPr lang="en-US"/>
          </a:p>
        </p:txBody>
      </p:sp>
      <p:pic>
        <p:nvPicPr>
          <p:cNvPr id="20" name="Picture 19" descr="Icon&#10;&#10;Description automatically generated">
            <a:extLst>
              <a:ext uri="{FF2B5EF4-FFF2-40B4-BE49-F238E27FC236}">
                <a16:creationId xmlns:a16="http://schemas.microsoft.com/office/drawing/2014/main" id="{1CD4D0A8-8621-A0E6-BA0A-D464C3FAB703}"/>
              </a:ext>
            </a:extLst>
          </p:cNvPr>
          <p:cNvPicPr>
            <a:picLocks noChangeAspect="1"/>
          </p:cNvPicPr>
          <p:nvPr userDrawn="1"/>
        </p:nvPicPr>
        <p:blipFill>
          <a:blip r:embed="rId6"/>
          <a:stretch>
            <a:fillRect/>
          </a:stretch>
        </p:blipFill>
        <p:spPr>
          <a:xfrm>
            <a:off x="5198743" y="4804795"/>
            <a:ext cx="635917" cy="635917"/>
          </a:xfrm>
          <a:prstGeom prst="rect">
            <a:avLst/>
          </a:prstGeom>
        </p:spPr>
      </p:pic>
      <p:sp>
        <p:nvSpPr>
          <p:cNvPr id="25" name="Subtitle 2">
            <a:extLst>
              <a:ext uri="{FF2B5EF4-FFF2-40B4-BE49-F238E27FC236}">
                <a16:creationId xmlns:a16="http://schemas.microsoft.com/office/drawing/2014/main" id="{1EE30E7A-7F38-0290-8486-98C4E6ED0FA0}"/>
              </a:ext>
            </a:extLst>
          </p:cNvPr>
          <p:cNvSpPr txBox="1">
            <a:spLocks/>
          </p:cNvSpPr>
          <p:nvPr userDrawn="1"/>
        </p:nvSpPr>
        <p:spPr>
          <a:xfrm>
            <a:off x="6209364" y="4773946"/>
            <a:ext cx="5306110" cy="697231"/>
          </a:xfrm>
          <a:prstGeom prst="rect">
            <a:avLst/>
          </a:prstGeom>
          <a:ln>
            <a:solidFill>
              <a:schemeClr val="accent3"/>
            </a:solidFill>
          </a:ln>
        </p:spPr>
        <p:txBody>
          <a:bodyPr vert="horz" lIns="216000" tIns="180000" rIns="108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a:t>@CanadianCentreforHousingRights</a:t>
            </a:r>
          </a:p>
        </p:txBody>
      </p:sp>
      <p:pic>
        <p:nvPicPr>
          <p:cNvPr id="8" name="Picture 7">
            <a:extLst>
              <a:ext uri="{FF2B5EF4-FFF2-40B4-BE49-F238E27FC236}">
                <a16:creationId xmlns:a16="http://schemas.microsoft.com/office/drawing/2014/main" id="{8B163822-53BC-6840-38E8-08B5D356908F}"/>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501123" y="5766630"/>
            <a:ext cx="1710168" cy="601037"/>
          </a:xfrm>
          <a:prstGeom prst="rect">
            <a:avLst/>
          </a:prstGeom>
        </p:spPr>
      </p:pic>
    </p:spTree>
    <p:extLst>
      <p:ext uri="{BB962C8B-B14F-4D97-AF65-F5344CB8AC3E}">
        <p14:creationId xmlns:p14="http://schemas.microsoft.com/office/powerpoint/2010/main" val="21439078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pattern backgroun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C7DA9B2-2427-02E8-62A9-84096211F617}"/>
              </a:ext>
            </a:extLst>
          </p:cNvPr>
          <p:cNvPicPr>
            <a:picLocks noGrp="1" noRot="1" noChangeAspect="1" noMove="1" noResize="1" noEditPoints="1" noAdjustHandles="1" noChangeArrowheads="1" noChangeShapeType="1" noCrop="1"/>
          </p:cNvPicPr>
          <p:nvPr userDrawn="1"/>
        </p:nvPicPr>
        <p:blipFill>
          <a:blip r:embed="rId2">
            <a:alphaModFix amt="20000"/>
          </a:blip>
          <a:stretch>
            <a:fillRect/>
          </a:stretch>
        </p:blipFill>
        <p:spPr>
          <a:xfrm>
            <a:off x="0" y="0"/>
            <a:ext cx="12192000" cy="6760832"/>
          </a:xfrm>
          <a:prstGeom prst="rect">
            <a:avLst/>
          </a:prstGeom>
        </p:spPr>
      </p:pic>
      <p:sp>
        <p:nvSpPr>
          <p:cNvPr id="8" name="TextBox 7">
            <a:extLst>
              <a:ext uri="{FF2B5EF4-FFF2-40B4-BE49-F238E27FC236}">
                <a16:creationId xmlns:a16="http://schemas.microsoft.com/office/drawing/2014/main" id="{AA301F2B-4433-BA0C-A46A-4E9DEC0B512A}"/>
              </a:ext>
            </a:extLst>
          </p:cNvPr>
          <p:cNvSpPr txBox="1"/>
          <p:nvPr userDrawn="1"/>
        </p:nvSpPr>
        <p:spPr>
          <a:xfrm>
            <a:off x="1354347" y="690112"/>
            <a:ext cx="10837653" cy="1170000"/>
          </a:xfrm>
          <a:prstGeom prst="rect">
            <a:avLst/>
          </a:prstGeom>
          <a:solidFill>
            <a:srgbClr val="FEFEFE"/>
          </a:solidFill>
          <a:ln w="19050">
            <a:solidFill>
              <a:schemeClr val="accent3"/>
            </a:solidFill>
          </a:ln>
        </p:spPr>
        <p:txBody>
          <a:bodyPr wrap="square" lIns="684000" rtlCol="0" anchor="ctr" anchorCtr="0">
            <a:noAutofit/>
          </a:bodyPr>
          <a:lstStyle/>
          <a:p>
            <a:r>
              <a:rPr lang="en-US" sz="4800"/>
              <a:t>A</a:t>
            </a:r>
            <a:r>
              <a:rPr lang="en-CA" sz="4800"/>
              <a:t>GENDA</a:t>
            </a:r>
          </a:p>
        </p:txBody>
      </p:sp>
      <p:sp>
        <p:nvSpPr>
          <p:cNvPr id="10" name="Content Placeholder 9">
            <a:extLst>
              <a:ext uri="{FF2B5EF4-FFF2-40B4-BE49-F238E27FC236}">
                <a16:creationId xmlns:a16="http://schemas.microsoft.com/office/drawing/2014/main" id="{290A477E-F3EB-97A3-D3C4-2E7A8DABD959}"/>
              </a:ext>
            </a:extLst>
          </p:cNvPr>
          <p:cNvSpPr>
            <a:spLocks noGrp="1"/>
          </p:cNvSpPr>
          <p:nvPr>
            <p:ph sz="quarter" idx="10"/>
          </p:nvPr>
        </p:nvSpPr>
        <p:spPr>
          <a:xfrm>
            <a:off x="1354139" y="2286000"/>
            <a:ext cx="9408902" cy="3881888"/>
          </a:xfrm>
          <a:solidFill>
            <a:schemeClr val="bg1"/>
          </a:solidFill>
          <a:ln>
            <a:solidFill>
              <a:srgbClr val="00ACA0"/>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50934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ttern background">
    <p:bg>
      <p:bgRef idx="1001">
        <a:schemeClr val="bg1"/>
      </p:bgRef>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97490BD-A701-A3F4-7E8B-F5243F6B6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alphaModFix amt="30000"/>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CA5A3B5-BEB1-D977-49FC-62A1E5EBFEE2}"/>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A0FE46-545C-D15B-AED0-2876BE6645A7}"/>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2531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ver Title Slide - image 80% transparency">
    <p:bg>
      <p:bgPr>
        <a:solidFill>
          <a:srgbClr val="00667D"/>
        </a:solidFill>
        <a:effectLst/>
      </p:bgPr>
    </p:bg>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CB5D88CC-CC78-FE1E-8F07-B937E69C8A9E}"/>
              </a:ext>
            </a:extLst>
          </p:cNvPr>
          <p:cNvSpPr>
            <a:spLocks noGrp="1"/>
          </p:cNvSpPr>
          <p:nvPr>
            <p:ph type="pic" sz="quarter" idx="14"/>
          </p:nvPr>
        </p:nvSpPr>
        <p:spPr>
          <a:xfrm>
            <a:off x="0" y="0"/>
            <a:ext cx="12192000" cy="6857999"/>
          </a:xfrm>
        </p:spPr>
        <p:txBody>
          <a:bodyPr/>
          <a:lstStyle/>
          <a:p>
            <a:r>
              <a:rPr lang="en-US"/>
              <a:t>Click icon to add picture</a:t>
            </a:r>
          </a:p>
        </p:txBody>
      </p:sp>
      <p:sp>
        <p:nvSpPr>
          <p:cNvPr id="2" name="Title 1">
            <a:extLst>
              <a:ext uri="{FF2B5EF4-FFF2-40B4-BE49-F238E27FC236}">
                <a16:creationId xmlns:a16="http://schemas.microsoft.com/office/drawing/2014/main" id="{2C30F2F6-42E2-28A1-9FEC-9E6FC1AECAE0}"/>
              </a:ext>
            </a:extLst>
          </p:cNvPr>
          <p:cNvSpPr>
            <a:spLocks noGrp="1"/>
          </p:cNvSpPr>
          <p:nvPr>
            <p:ph type="title"/>
          </p:nvPr>
        </p:nvSpPr>
        <p:spPr>
          <a:xfrm>
            <a:off x="838200" y="1585733"/>
            <a:ext cx="8490995" cy="1738752"/>
          </a:xfrm>
        </p:spPr>
        <p:txBody>
          <a:bodyPr>
            <a:noAutofit/>
          </a:bodyPr>
          <a:lstStyle>
            <a:lvl1pPr>
              <a:defRPr sz="60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p:nvPr>
        </p:nvSpPr>
        <p:spPr>
          <a:xfrm>
            <a:off x="838200" y="3437611"/>
            <a:ext cx="7067309" cy="706126"/>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800D08C7-7594-BBED-A3AE-F9407FD5F011}"/>
              </a:ext>
            </a:extLst>
          </p:cNvPr>
          <p:cNvSpPr>
            <a:spLocks noGrp="1"/>
          </p:cNvSpPr>
          <p:nvPr>
            <p:ph type="body" idx="15"/>
          </p:nvPr>
        </p:nvSpPr>
        <p:spPr>
          <a:xfrm>
            <a:off x="831850" y="4256864"/>
            <a:ext cx="3520231" cy="338285"/>
          </a:xfrm>
        </p:spPr>
        <p:txBody>
          <a:bodyPr>
            <a:normAutofit/>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9" name="Picture 18">
            <a:extLst>
              <a:ext uri="{FF2B5EF4-FFF2-40B4-BE49-F238E27FC236}">
                <a16:creationId xmlns:a16="http://schemas.microsoft.com/office/drawing/2014/main" id="{CAC5A58D-50A6-A837-9F7B-7A9B08EF88E7}"/>
              </a:ext>
            </a:extLst>
          </p:cNvPr>
          <p:cNvPicPr>
            <a:picLocks noChangeAspect="1"/>
          </p:cNvPicPr>
          <p:nvPr/>
        </p:nvPicPr>
        <p:blipFill>
          <a:blip r:embed="rId2"/>
          <a:stretch>
            <a:fillRect/>
          </a:stretch>
        </p:blipFill>
        <p:spPr>
          <a:xfrm>
            <a:off x="10326972" y="6044540"/>
            <a:ext cx="1430654" cy="502802"/>
          </a:xfrm>
          <a:prstGeom prst="rect">
            <a:avLst/>
          </a:prstGeom>
        </p:spPr>
      </p:pic>
    </p:spTree>
    <p:extLst>
      <p:ext uri="{BB962C8B-B14F-4D97-AF65-F5344CB8AC3E}">
        <p14:creationId xmlns:p14="http://schemas.microsoft.com/office/powerpoint/2010/main" val="1427970358"/>
      </p:ext>
    </p:extLst>
  </p:cSld>
  <p:clrMapOvr>
    <a:overrideClrMapping bg1="dk1" tx1="lt1" bg2="dk2" tx2="lt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bout CCH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31AFE4A-C604-0AF1-4766-10F466742865}"/>
              </a:ext>
            </a:extLst>
          </p:cNvPr>
          <p:cNvSpPr txBox="1"/>
          <p:nvPr userDrawn="1"/>
        </p:nvSpPr>
        <p:spPr>
          <a:xfrm>
            <a:off x="1" y="690112"/>
            <a:ext cx="12192000" cy="1170000"/>
          </a:xfrm>
          <a:prstGeom prst="rect">
            <a:avLst/>
          </a:prstGeom>
          <a:solidFill>
            <a:schemeClr val="accent1"/>
          </a:solidFill>
          <a:ln w="19050">
            <a:noFill/>
          </a:ln>
        </p:spPr>
        <p:txBody>
          <a:bodyPr wrap="square" lIns="684000" rtlCol="0" anchor="ctr" anchorCtr="0">
            <a:noAutofit/>
          </a:bodyPr>
          <a:lstStyle/>
          <a:p>
            <a:r>
              <a:rPr lang="en-CA" sz="3500">
                <a:solidFill>
                  <a:srgbClr val="FEFEFE"/>
                </a:solidFill>
              </a:rPr>
              <a:t>About the Canadian Centre for Housing Rights (CCHR)</a:t>
            </a:r>
          </a:p>
        </p:txBody>
      </p:sp>
      <p:pic>
        <p:nvPicPr>
          <p:cNvPr id="4" name="Picture 3" descr="A person pointing at a board&#10;&#10;Description automatically generated">
            <a:extLst>
              <a:ext uri="{FF2B5EF4-FFF2-40B4-BE49-F238E27FC236}">
                <a16:creationId xmlns:a16="http://schemas.microsoft.com/office/drawing/2014/main" id="{EBD3E5B6-4115-4642-9096-7241A739DAD9}"/>
              </a:ext>
            </a:extLst>
          </p:cNvPr>
          <p:cNvPicPr>
            <a:picLocks noChangeAspect="1"/>
          </p:cNvPicPr>
          <p:nvPr userDrawn="1"/>
        </p:nvPicPr>
        <p:blipFill>
          <a:blip r:embed="rId2"/>
          <a:stretch>
            <a:fillRect/>
          </a:stretch>
        </p:blipFill>
        <p:spPr>
          <a:xfrm>
            <a:off x="3246406" y="3368293"/>
            <a:ext cx="1143002" cy="1143002"/>
          </a:xfrm>
          <a:prstGeom prst="rect">
            <a:avLst/>
          </a:prstGeom>
        </p:spPr>
      </p:pic>
      <p:sp>
        <p:nvSpPr>
          <p:cNvPr id="5" name="Subtitle 2">
            <a:extLst>
              <a:ext uri="{FF2B5EF4-FFF2-40B4-BE49-F238E27FC236}">
                <a16:creationId xmlns:a16="http://schemas.microsoft.com/office/drawing/2014/main" id="{24A98711-CEDF-0160-1322-106102BFA1D4}"/>
              </a:ext>
            </a:extLst>
          </p:cNvPr>
          <p:cNvSpPr txBox="1">
            <a:spLocks/>
          </p:cNvSpPr>
          <p:nvPr userDrawn="1"/>
        </p:nvSpPr>
        <p:spPr>
          <a:xfrm>
            <a:off x="617482" y="3617512"/>
            <a:ext cx="1935018" cy="2813105"/>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br>
              <a:rPr lang="en-US" sz="1500" b="1"/>
            </a:br>
            <a:r>
              <a:rPr lang="en-US" sz="1500" b="1"/>
              <a:t>SERVICES</a:t>
            </a:r>
          </a:p>
          <a:p>
            <a:r>
              <a:rPr lang="en-US" sz="1500"/>
              <a:t>Empowering renters to claim their rights and stay housed.</a:t>
            </a:r>
          </a:p>
        </p:txBody>
      </p:sp>
      <p:sp>
        <p:nvSpPr>
          <p:cNvPr id="12" name="Subtitle 2">
            <a:extLst>
              <a:ext uri="{FF2B5EF4-FFF2-40B4-BE49-F238E27FC236}">
                <a16:creationId xmlns:a16="http://schemas.microsoft.com/office/drawing/2014/main" id="{07D7E90B-826A-FC52-6E10-249839C2D741}"/>
              </a:ext>
            </a:extLst>
          </p:cNvPr>
          <p:cNvSpPr txBox="1">
            <a:spLocks/>
          </p:cNvSpPr>
          <p:nvPr userDrawn="1"/>
        </p:nvSpPr>
        <p:spPr>
          <a:xfrm>
            <a:off x="2859999" y="3617513"/>
            <a:ext cx="1935018" cy="2813104"/>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r>
              <a:rPr lang="en-US" sz="1500" b="1"/>
              <a:t>EDUCATION</a:t>
            </a:r>
          </a:p>
          <a:p>
            <a:r>
              <a:rPr lang="en-US" sz="1500"/>
              <a:t>Sharing knowledge and tools that transform lives.</a:t>
            </a:r>
          </a:p>
        </p:txBody>
      </p:sp>
      <p:sp>
        <p:nvSpPr>
          <p:cNvPr id="13" name="Subtitle 2">
            <a:extLst>
              <a:ext uri="{FF2B5EF4-FFF2-40B4-BE49-F238E27FC236}">
                <a16:creationId xmlns:a16="http://schemas.microsoft.com/office/drawing/2014/main" id="{1EBCC0B0-06D6-AA56-BCA7-D4431FF8C28B}"/>
              </a:ext>
            </a:extLst>
          </p:cNvPr>
          <p:cNvSpPr txBox="1">
            <a:spLocks/>
          </p:cNvSpPr>
          <p:nvPr userDrawn="1"/>
        </p:nvSpPr>
        <p:spPr>
          <a:xfrm>
            <a:off x="5102516" y="3617514"/>
            <a:ext cx="1935018" cy="2813103"/>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br>
              <a:rPr lang="en-US" sz="1500" b="1"/>
            </a:br>
            <a:br>
              <a:rPr lang="en-US" sz="1500" b="1"/>
            </a:br>
            <a:r>
              <a:rPr lang="en-US" sz="1500" b="1"/>
              <a:t>POLICY ADVOCACY</a:t>
            </a:r>
          </a:p>
          <a:p>
            <a:r>
              <a:rPr lang="en-US" sz="1500"/>
              <a:t>Engaging with communities and proposing realistic solutions.</a:t>
            </a:r>
          </a:p>
        </p:txBody>
      </p:sp>
      <p:sp>
        <p:nvSpPr>
          <p:cNvPr id="14" name="Subtitle 2">
            <a:extLst>
              <a:ext uri="{FF2B5EF4-FFF2-40B4-BE49-F238E27FC236}">
                <a16:creationId xmlns:a16="http://schemas.microsoft.com/office/drawing/2014/main" id="{B8109ED6-32BE-F2D1-8176-EC2A12E44BC0}"/>
              </a:ext>
            </a:extLst>
          </p:cNvPr>
          <p:cNvSpPr txBox="1">
            <a:spLocks/>
          </p:cNvSpPr>
          <p:nvPr userDrawn="1"/>
        </p:nvSpPr>
        <p:spPr>
          <a:xfrm>
            <a:off x="7345033" y="3617516"/>
            <a:ext cx="1935018" cy="2813102"/>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br>
              <a:rPr lang="en-US" sz="1500" b="1"/>
            </a:br>
            <a:br>
              <a:rPr lang="en-US" sz="1500" b="1"/>
            </a:br>
            <a:r>
              <a:rPr lang="en-US" sz="1500" b="1"/>
              <a:t>RESEARCH</a:t>
            </a:r>
          </a:p>
          <a:p>
            <a:r>
              <a:rPr lang="en-US" sz="1500"/>
              <a:t>Creating knowledge and informing evidence-based solutions.</a:t>
            </a:r>
          </a:p>
        </p:txBody>
      </p:sp>
      <p:sp>
        <p:nvSpPr>
          <p:cNvPr id="15" name="Subtitle 2">
            <a:extLst>
              <a:ext uri="{FF2B5EF4-FFF2-40B4-BE49-F238E27FC236}">
                <a16:creationId xmlns:a16="http://schemas.microsoft.com/office/drawing/2014/main" id="{2231DB0F-AF9A-6C4B-227A-97EEBE18FB87}"/>
              </a:ext>
            </a:extLst>
          </p:cNvPr>
          <p:cNvSpPr txBox="1">
            <a:spLocks/>
          </p:cNvSpPr>
          <p:nvPr userDrawn="1"/>
        </p:nvSpPr>
        <p:spPr>
          <a:xfrm>
            <a:off x="9587551" y="3617513"/>
            <a:ext cx="1935018" cy="2813103"/>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r>
              <a:rPr lang="en-US" sz="1500" b="1"/>
              <a:t>LAW REFORM</a:t>
            </a:r>
          </a:p>
          <a:p>
            <a:r>
              <a:rPr lang="en-US" sz="1500"/>
              <a:t>Advancing housing rights legal frameworks.</a:t>
            </a:r>
          </a:p>
        </p:txBody>
      </p:sp>
      <p:pic>
        <p:nvPicPr>
          <p:cNvPr id="17" name="Picture 16" descr="A white hammer on a blue circle&#10;&#10;Description automatically generated">
            <a:extLst>
              <a:ext uri="{FF2B5EF4-FFF2-40B4-BE49-F238E27FC236}">
                <a16:creationId xmlns:a16="http://schemas.microsoft.com/office/drawing/2014/main" id="{47914206-72A6-F75D-EA4C-548EBFFF2A5F}"/>
              </a:ext>
            </a:extLst>
          </p:cNvPr>
          <p:cNvPicPr>
            <a:picLocks noChangeAspect="1"/>
          </p:cNvPicPr>
          <p:nvPr userDrawn="1"/>
        </p:nvPicPr>
        <p:blipFill>
          <a:blip r:embed="rId3"/>
          <a:stretch>
            <a:fillRect/>
          </a:stretch>
        </p:blipFill>
        <p:spPr>
          <a:xfrm>
            <a:off x="9986760" y="3347015"/>
            <a:ext cx="1143002" cy="1143002"/>
          </a:xfrm>
          <a:prstGeom prst="rect">
            <a:avLst/>
          </a:prstGeom>
        </p:spPr>
      </p:pic>
      <p:pic>
        <p:nvPicPr>
          <p:cNvPr id="22" name="Picture 21" descr="A round blue circle with two people sitting at a table&#10;&#10;Description automatically generated">
            <a:extLst>
              <a:ext uri="{FF2B5EF4-FFF2-40B4-BE49-F238E27FC236}">
                <a16:creationId xmlns:a16="http://schemas.microsoft.com/office/drawing/2014/main" id="{D0723933-3E3A-5B9E-0B4C-3F4058E8F69B}"/>
              </a:ext>
            </a:extLst>
          </p:cNvPr>
          <p:cNvPicPr>
            <a:picLocks noChangeAspect="1"/>
          </p:cNvPicPr>
          <p:nvPr userDrawn="1"/>
        </p:nvPicPr>
        <p:blipFill>
          <a:blip r:embed="rId4"/>
          <a:stretch>
            <a:fillRect/>
          </a:stretch>
        </p:blipFill>
        <p:spPr>
          <a:xfrm>
            <a:off x="5492123" y="3389571"/>
            <a:ext cx="1143002" cy="1143002"/>
          </a:xfrm>
          <a:prstGeom prst="rect">
            <a:avLst/>
          </a:prstGeom>
        </p:spPr>
      </p:pic>
      <p:pic>
        <p:nvPicPr>
          <p:cNvPr id="24" name="Picture 23" descr="A white and black circle with a blue circle and a white circle with a black background&#10;&#10;Description automatically generated">
            <a:extLst>
              <a:ext uri="{FF2B5EF4-FFF2-40B4-BE49-F238E27FC236}">
                <a16:creationId xmlns:a16="http://schemas.microsoft.com/office/drawing/2014/main" id="{CB2DA1C6-8B28-57A2-6818-D5529BCAC827}"/>
              </a:ext>
            </a:extLst>
          </p:cNvPr>
          <p:cNvPicPr>
            <a:picLocks noChangeAspect="1"/>
          </p:cNvPicPr>
          <p:nvPr userDrawn="1"/>
        </p:nvPicPr>
        <p:blipFill>
          <a:blip r:embed="rId5"/>
          <a:stretch>
            <a:fillRect/>
          </a:stretch>
        </p:blipFill>
        <p:spPr>
          <a:xfrm>
            <a:off x="7737840" y="3325737"/>
            <a:ext cx="1143002" cy="1143002"/>
          </a:xfrm>
          <a:prstGeom prst="rect">
            <a:avLst/>
          </a:prstGeom>
        </p:spPr>
      </p:pic>
      <p:pic>
        <p:nvPicPr>
          <p:cNvPr id="26" name="Picture 25" descr="A white building with people in the background&#10;&#10;Description automatically generated">
            <a:extLst>
              <a:ext uri="{FF2B5EF4-FFF2-40B4-BE49-F238E27FC236}">
                <a16:creationId xmlns:a16="http://schemas.microsoft.com/office/drawing/2014/main" id="{3F9E3320-DFBC-280B-9421-7FE3884D52E7}"/>
              </a:ext>
            </a:extLst>
          </p:cNvPr>
          <p:cNvPicPr>
            <a:picLocks noChangeAspect="1"/>
          </p:cNvPicPr>
          <p:nvPr userDrawn="1"/>
        </p:nvPicPr>
        <p:blipFill>
          <a:blip r:embed="rId6"/>
          <a:stretch>
            <a:fillRect/>
          </a:stretch>
        </p:blipFill>
        <p:spPr>
          <a:xfrm>
            <a:off x="1000689" y="3347015"/>
            <a:ext cx="1143002" cy="1143002"/>
          </a:xfrm>
          <a:prstGeom prst="rect">
            <a:avLst/>
          </a:prstGeom>
        </p:spPr>
      </p:pic>
      <p:sp>
        <p:nvSpPr>
          <p:cNvPr id="27" name="Subtitle 2">
            <a:extLst>
              <a:ext uri="{FF2B5EF4-FFF2-40B4-BE49-F238E27FC236}">
                <a16:creationId xmlns:a16="http://schemas.microsoft.com/office/drawing/2014/main" id="{66E0BD23-93ED-F749-170C-3D4438E89968}"/>
              </a:ext>
            </a:extLst>
          </p:cNvPr>
          <p:cNvSpPr txBox="1">
            <a:spLocks/>
          </p:cNvSpPr>
          <p:nvPr userDrawn="1"/>
        </p:nvSpPr>
        <p:spPr>
          <a:xfrm>
            <a:off x="633699" y="2151891"/>
            <a:ext cx="10884046" cy="976933"/>
          </a:xfrm>
          <a:prstGeom prst="rect">
            <a:avLst/>
          </a:prstGeom>
          <a:ln>
            <a:solidFill>
              <a:schemeClr val="accent3"/>
            </a:solidFill>
          </a:ln>
        </p:spPr>
        <p:txBody>
          <a:bodyPr vert="horz" lIns="216000" tIns="228600" rIns="91440" bIns="45720" rtlCol="0" anchor="ctr" anchorCtr="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lang="en-US" sz="8000"/>
              <a:t>CCHR is Canada’s leading organization working to advance the right to housing. </a:t>
            </a:r>
            <a:br>
              <a:rPr lang="en-US" sz="8000"/>
            </a:br>
            <a:r>
              <a:rPr lang="en-US" sz="8000"/>
              <a:t>We do this through:</a:t>
            </a:r>
            <a:endParaRPr lang="en-CA" sz="8000"/>
          </a:p>
          <a:p>
            <a:endParaRPr lang="en-US" sz="1500" b="1"/>
          </a:p>
        </p:txBody>
      </p:sp>
    </p:spTree>
    <p:extLst>
      <p:ext uri="{BB962C8B-B14F-4D97-AF65-F5344CB8AC3E}">
        <p14:creationId xmlns:p14="http://schemas.microsoft.com/office/powerpoint/2010/main" val="2604343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 white - left alig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23AFB9-F18B-19B8-3047-F17CBD073965}"/>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723417" y="5757334"/>
            <a:ext cx="1915456" cy="677120"/>
          </a:xfrm>
          <a:prstGeom prst="rect">
            <a:avLst/>
          </a:prstGeom>
        </p:spPr>
      </p:pic>
      <p:sp>
        <p:nvSpPr>
          <p:cNvPr id="12" name="Title 1">
            <a:extLst>
              <a:ext uri="{FF2B5EF4-FFF2-40B4-BE49-F238E27FC236}">
                <a16:creationId xmlns:a16="http://schemas.microsoft.com/office/drawing/2014/main" id="{88A33352-913C-B3B4-967F-32138E170AA9}"/>
              </a:ext>
            </a:extLst>
          </p:cNvPr>
          <p:cNvSpPr>
            <a:spLocks noGrp="1"/>
          </p:cNvSpPr>
          <p:nvPr>
            <p:ph type="title" hasCustomPrompt="1"/>
          </p:nvPr>
        </p:nvSpPr>
        <p:spPr>
          <a:xfrm>
            <a:off x="838200" y="1608881"/>
            <a:ext cx="8097456" cy="1715603"/>
          </a:xfrm>
        </p:spPr>
        <p:txBody>
          <a:bodyPr>
            <a:noAutofit/>
          </a:bodyPr>
          <a:lstStyle>
            <a:lvl1pPr>
              <a:defRPr sz="6000" b="1" i="0">
                <a:solidFill>
                  <a:schemeClr val="tx1"/>
                </a:solidFill>
                <a:latin typeface="Arial" panose="020B0604020202020204" pitchFamily="34" charset="0"/>
                <a:cs typeface="Arial" panose="020B0604020202020204" pitchFamily="34" charset="0"/>
              </a:defRPr>
            </a:lvl1pPr>
          </a:lstStyle>
          <a:p>
            <a:r>
              <a:rPr lang="en-US"/>
              <a:t>Title of your event / presentation</a:t>
            </a:r>
          </a:p>
        </p:txBody>
      </p:sp>
      <p:sp>
        <p:nvSpPr>
          <p:cNvPr id="13" name="Subtitle 2">
            <a:extLst>
              <a:ext uri="{FF2B5EF4-FFF2-40B4-BE49-F238E27FC236}">
                <a16:creationId xmlns:a16="http://schemas.microsoft.com/office/drawing/2014/main" id="{A9BC6105-B362-BB9E-A71E-6BD26DFA654B}"/>
              </a:ext>
            </a:extLst>
          </p:cNvPr>
          <p:cNvSpPr>
            <a:spLocks noGrp="1"/>
          </p:cNvSpPr>
          <p:nvPr>
            <p:ph type="subTitle" idx="1" hasCustomPrompt="1"/>
          </p:nvPr>
        </p:nvSpPr>
        <p:spPr>
          <a:xfrm>
            <a:off x="838201" y="3482767"/>
            <a:ext cx="6646332" cy="706126"/>
          </a:xfrm>
          <a:ln>
            <a:solidFill>
              <a:schemeClr val="accent3"/>
            </a:solidFill>
          </a:ln>
        </p:spPr>
        <p:txBody>
          <a:bodyPr lIns="180000" tIns="216000"/>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other secondary info</a:t>
            </a:r>
          </a:p>
        </p:txBody>
      </p:sp>
      <p:sp>
        <p:nvSpPr>
          <p:cNvPr id="14" name="Text Placeholder 2">
            <a:extLst>
              <a:ext uri="{FF2B5EF4-FFF2-40B4-BE49-F238E27FC236}">
                <a16:creationId xmlns:a16="http://schemas.microsoft.com/office/drawing/2014/main" id="{C7C6A05A-AD0B-FDF3-819E-0BD16782165A}"/>
              </a:ext>
            </a:extLst>
          </p:cNvPr>
          <p:cNvSpPr>
            <a:spLocks noGrp="1"/>
          </p:cNvSpPr>
          <p:nvPr>
            <p:ph type="body" idx="15" hasCustomPrompt="1"/>
          </p:nvPr>
        </p:nvSpPr>
        <p:spPr>
          <a:xfrm>
            <a:off x="838200" y="4367156"/>
            <a:ext cx="3520231" cy="706126"/>
          </a:xfrm>
        </p:spPr>
        <p:txBody>
          <a:bodyP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sp>
        <p:nvSpPr>
          <p:cNvPr id="16" name="Rectangle 15">
            <a:extLst>
              <a:ext uri="{FF2B5EF4-FFF2-40B4-BE49-F238E27FC236}">
                <a16:creationId xmlns:a16="http://schemas.microsoft.com/office/drawing/2014/main" id="{7B500446-F0CA-33F1-28A8-BEC7FDEED6A7}"/>
              </a:ext>
            </a:extLst>
          </p:cNvPr>
          <p:cNvSpPr/>
          <p:nvPr userDrawn="1"/>
        </p:nvSpPr>
        <p:spPr>
          <a:xfrm>
            <a:off x="0" y="6736466"/>
            <a:ext cx="12192000" cy="133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548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white - right alig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F4427A-2A93-ACC1-0755-E501B07620D1}"/>
              </a:ext>
            </a:extLst>
          </p:cNvPr>
          <p:cNvPicPr>
            <a:picLocks noGrp="1" noRot="1" noChangeAspect="1" noMove="1" noResize="1" noEditPoints="1" noAdjustHandles="1" noChangeArrowheads="1" noChangeShapeType="1" noCrop="1"/>
          </p:cNvPicPr>
          <p:nvPr/>
        </p:nvPicPr>
        <p:blipFill>
          <a:blip r:embed="rId2"/>
          <a:stretch>
            <a:fillRect/>
          </a:stretch>
        </p:blipFill>
        <p:spPr>
          <a:xfrm>
            <a:off x="525220" y="5734755"/>
            <a:ext cx="1915455" cy="677120"/>
          </a:xfrm>
          <a:prstGeom prst="rect">
            <a:avLst/>
          </a:prstGeom>
        </p:spPr>
      </p:pic>
      <p:sp>
        <p:nvSpPr>
          <p:cNvPr id="11" name="Title 1">
            <a:extLst>
              <a:ext uri="{FF2B5EF4-FFF2-40B4-BE49-F238E27FC236}">
                <a16:creationId xmlns:a16="http://schemas.microsoft.com/office/drawing/2014/main" id="{A22CBD37-AA1E-1BAF-D87B-8837B3EA4EB6}"/>
              </a:ext>
            </a:extLst>
          </p:cNvPr>
          <p:cNvSpPr>
            <a:spLocks noGrp="1"/>
          </p:cNvSpPr>
          <p:nvPr>
            <p:ph type="title" hasCustomPrompt="1"/>
          </p:nvPr>
        </p:nvSpPr>
        <p:spPr>
          <a:xfrm>
            <a:off x="2314223" y="1619192"/>
            <a:ext cx="8768738" cy="1738752"/>
          </a:xfrm>
        </p:spPr>
        <p:txBody>
          <a:bodyPr>
            <a:noAutofit/>
          </a:bodyPr>
          <a:lstStyle>
            <a:lvl1pPr algn="r">
              <a:defRPr sz="6000" b="1" i="0">
                <a:solidFill>
                  <a:schemeClr val="tx1"/>
                </a:solidFill>
                <a:latin typeface="Arial" panose="020B0604020202020204" pitchFamily="34" charset="0"/>
                <a:cs typeface="Arial" panose="020B0604020202020204" pitchFamily="34" charset="0"/>
              </a:defRPr>
            </a:lvl1pPr>
          </a:lstStyle>
          <a:p>
            <a:r>
              <a:rPr lang="en-US"/>
              <a:t>Title of your event / presentation</a:t>
            </a:r>
          </a:p>
        </p:txBody>
      </p:sp>
      <p:sp>
        <p:nvSpPr>
          <p:cNvPr id="12" name="Subtitle 2">
            <a:extLst>
              <a:ext uri="{FF2B5EF4-FFF2-40B4-BE49-F238E27FC236}">
                <a16:creationId xmlns:a16="http://schemas.microsoft.com/office/drawing/2014/main" id="{C25FCE4B-34A8-B71B-1891-8B89E58BFCB9}"/>
              </a:ext>
            </a:extLst>
          </p:cNvPr>
          <p:cNvSpPr>
            <a:spLocks noGrp="1"/>
          </p:cNvSpPr>
          <p:nvPr>
            <p:ph type="subTitle" idx="1" hasCustomPrompt="1"/>
          </p:nvPr>
        </p:nvSpPr>
        <p:spPr>
          <a:xfrm>
            <a:off x="4015651" y="3550738"/>
            <a:ext cx="7067309" cy="706126"/>
          </a:xfrm>
          <a:ln>
            <a:solidFill>
              <a:schemeClr val="accent3"/>
            </a:solidFill>
          </a:ln>
        </p:spPr>
        <p:txBody>
          <a:bodyPr tIns="216000"/>
          <a:lstStyle>
            <a:lvl1pPr marL="0" indent="0" algn="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other secondary info</a:t>
            </a:r>
          </a:p>
        </p:txBody>
      </p:sp>
      <p:sp>
        <p:nvSpPr>
          <p:cNvPr id="13" name="Text Placeholder 2">
            <a:extLst>
              <a:ext uri="{FF2B5EF4-FFF2-40B4-BE49-F238E27FC236}">
                <a16:creationId xmlns:a16="http://schemas.microsoft.com/office/drawing/2014/main" id="{54B52E92-E9DE-1254-9B98-E917D6839330}"/>
              </a:ext>
            </a:extLst>
          </p:cNvPr>
          <p:cNvSpPr>
            <a:spLocks noGrp="1"/>
          </p:cNvSpPr>
          <p:nvPr>
            <p:ph type="body" idx="15" hasCustomPrompt="1"/>
          </p:nvPr>
        </p:nvSpPr>
        <p:spPr>
          <a:xfrm>
            <a:off x="7549305" y="4412312"/>
            <a:ext cx="3520231" cy="706126"/>
          </a:xfrm>
        </p:spPr>
        <p:txBody>
          <a:bodyPr>
            <a:noAutofit/>
          </a:bodyPr>
          <a:lstStyle>
            <a:lvl1pPr marL="0" indent="0" algn="r">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sp>
        <p:nvSpPr>
          <p:cNvPr id="14" name="Rectangle 13">
            <a:extLst>
              <a:ext uri="{FF2B5EF4-FFF2-40B4-BE49-F238E27FC236}">
                <a16:creationId xmlns:a16="http://schemas.microsoft.com/office/drawing/2014/main" id="{20345626-3E77-DECB-1188-E6EFC92630EE}"/>
              </a:ext>
            </a:extLst>
          </p:cNvPr>
          <p:cNvSpPr/>
          <p:nvPr userDrawn="1"/>
        </p:nvSpPr>
        <p:spPr>
          <a:xfrm>
            <a:off x="0" y="6736466"/>
            <a:ext cx="12192000" cy="133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741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blue - left align">
    <p:bg>
      <p:bgPr>
        <a:solidFill>
          <a:srgbClr val="0066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838200" y="1608881"/>
            <a:ext cx="8097456" cy="1715603"/>
          </a:xfrm>
        </p:spPr>
        <p:txBody>
          <a:bodyPr>
            <a:noAutofit/>
          </a:bodyPr>
          <a:lstStyle>
            <a:lvl1pPr>
              <a:defRPr sz="6000" b="1" i="0">
                <a:solidFill>
                  <a:schemeClr val="tx1"/>
                </a:solidFill>
                <a:latin typeface="Arial" panose="020B0604020202020204" pitchFamily="34" charset="0"/>
                <a:cs typeface="Arial" panose="020B0604020202020204" pitchFamily="34" charset="0"/>
              </a:defRPr>
            </a:lvl1pPr>
          </a:lstStyle>
          <a:p>
            <a:r>
              <a:rPr lang="en-US"/>
              <a:t>Title of your event / presentation</a:t>
            </a:r>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838201" y="3482767"/>
            <a:ext cx="6646332" cy="706126"/>
          </a:xfrm>
          <a:ln>
            <a:solidFill>
              <a:schemeClr val="accent3"/>
            </a:solidFill>
          </a:ln>
        </p:spPr>
        <p:txBody>
          <a:bodyPr lIns="180000" tIns="216000"/>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other secondary info</a:t>
            </a:r>
          </a:p>
        </p:txBody>
      </p:sp>
      <p:pic>
        <p:nvPicPr>
          <p:cNvPr id="15" name="Picture 14">
            <a:extLst>
              <a:ext uri="{FF2B5EF4-FFF2-40B4-BE49-F238E27FC236}">
                <a16:creationId xmlns:a16="http://schemas.microsoft.com/office/drawing/2014/main" id="{60D67DB5-8939-B9C0-08F9-EA7D792710DA}"/>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718085" y="5757333"/>
            <a:ext cx="1926652" cy="677120"/>
          </a:xfrm>
          <a:prstGeom prst="rect">
            <a:avLst/>
          </a:prstGeom>
        </p:spPr>
      </p:pic>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6A6017-3276-5486-5057-4B7914652F2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BF1F5E-A806-BDC1-D04F-1333F446606E}"/>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E45BA4-D7EF-D10A-FC51-73EF18A0154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C669E0-B083-C8D1-90B8-1121ED1FEF9D}"/>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34353F-2C68-ED4B-5C0F-D8230575E40A}"/>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A11D33-EDD1-00C4-9139-4E8EA8AB40F7}"/>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B7803BF5-5223-211C-D5B3-A6167589EA60}"/>
              </a:ext>
            </a:extLst>
          </p:cNvPr>
          <p:cNvSpPr>
            <a:spLocks noGrp="1"/>
          </p:cNvSpPr>
          <p:nvPr>
            <p:ph type="body" idx="15" hasCustomPrompt="1"/>
          </p:nvPr>
        </p:nvSpPr>
        <p:spPr>
          <a:xfrm>
            <a:off x="838200" y="4367156"/>
            <a:ext cx="3520231" cy="706126"/>
          </a:xfrm>
        </p:spPr>
        <p:txBody>
          <a:bodyP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spTree>
    <p:extLst>
      <p:ext uri="{BB962C8B-B14F-4D97-AF65-F5344CB8AC3E}">
        <p14:creationId xmlns:p14="http://schemas.microsoft.com/office/powerpoint/2010/main" val="41624495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blue - right align">
    <p:bg>
      <p:bgPr>
        <a:solidFill>
          <a:srgbClr val="0066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2314223" y="1619192"/>
            <a:ext cx="8768738" cy="1738752"/>
          </a:xfrm>
        </p:spPr>
        <p:txBody>
          <a:bodyPr>
            <a:noAutofit/>
          </a:bodyPr>
          <a:lstStyle>
            <a:lvl1pPr algn="r">
              <a:defRPr sz="6000" b="1" i="0">
                <a:solidFill>
                  <a:schemeClr val="tx1"/>
                </a:solidFill>
                <a:latin typeface="Arial" panose="020B0604020202020204" pitchFamily="34" charset="0"/>
                <a:cs typeface="Arial" panose="020B0604020202020204" pitchFamily="34" charset="0"/>
              </a:defRPr>
            </a:lvl1pPr>
          </a:lstStyle>
          <a:p>
            <a:r>
              <a:rPr lang="en-US"/>
              <a:t>Title of your event / presentation</a:t>
            </a:r>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4015651" y="3550738"/>
            <a:ext cx="7067309" cy="706126"/>
          </a:xfrm>
          <a:ln>
            <a:solidFill>
              <a:schemeClr val="accent3"/>
            </a:solidFill>
          </a:ln>
        </p:spPr>
        <p:txBody>
          <a:bodyPr tIns="216000"/>
          <a:lstStyle>
            <a:lvl1pPr marL="0" indent="0" algn="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other secondary info</a:t>
            </a:r>
          </a:p>
        </p:txBody>
      </p:sp>
      <p:sp>
        <p:nvSpPr>
          <p:cNvPr id="17" name="Text Placeholder 2">
            <a:extLst>
              <a:ext uri="{FF2B5EF4-FFF2-40B4-BE49-F238E27FC236}">
                <a16:creationId xmlns:a16="http://schemas.microsoft.com/office/drawing/2014/main" id="{800D08C7-7594-BBED-A3AE-F9407FD5F011}"/>
              </a:ext>
            </a:extLst>
          </p:cNvPr>
          <p:cNvSpPr>
            <a:spLocks noGrp="1"/>
          </p:cNvSpPr>
          <p:nvPr>
            <p:ph type="body" idx="15" hasCustomPrompt="1"/>
          </p:nvPr>
        </p:nvSpPr>
        <p:spPr>
          <a:xfrm>
            <a:off x="7549305" y="4412312"/>
            <a:ext cx="3520231" cy="706126"/>
          </a:xfrm>
        </p:spPr>
        <p:txBody>
          <a:bodyPr>
            <a:noAutofit/>
          </a:bodyPr>
          <a:lstStyle>
            <a:lvl1pPr marL="0" indent="0" algn="r">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pic>
        <p:nvPicPr>
          <p:cNvPr id="9" name="Picture 8">
            <a:extLst>
              <a:ext uri="{FF2B5EF4-FFF2-40B4-BE49-F238E27FC236}">
                <a16:creationId xmlns:a16="http://schemas.microsoft.com/office/drawing/2014/main" id="{0D67C6D9-72DE-0A1F-9A40-8D71B0F8973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517640" y="5734755"/>
            <a:ext cx="1926652" cy="677120"/>
          </a:xfrm>
          <a:prstGeom prst="rect">
            <a:avLst/>
          </a:prstGeom>
        </p:spPr>
      </p:pic>
      <p:sp>
        <p:nvSpPr>
          <p:cNvPr id="10" name="Rectangle 9">
            <a:extLst>
              <a:ext uri="{FF2B5EF4-FFF2-40B4-BE49-F238E27FC236}">
                <a16:creationId xmlns:a16="http://schemas.microsoft.com/office/drawing/2014/main" id="{F70276DD-ABB0-7B6C-EFBB-859EDF015D3E}"/>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8034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 with funder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0A76F3-4939-09FB-DD9C-A4AE233C2FF0}"/>
              </a:ext>
            </a:extLst>
          </p:cNvPr>
          <p:cNvSpPr/>
          <p:nvPr userDrawn="1"/>
        </p:nvSpPr>
        <p:spPr>
          <a:xfrm>
            <a:off x="0" y="0"/>
            <a:ext cx="12192000" cy="47451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a:extLst>
              <a:ext uri="{FF2B5EF4-FFF2-40B4-BE49-F238E27FC236}">
                <a16:creationId xmlns:a16="http://schemas.microsoft.com/office/drawing/2014/main" id="{88A33352-913C-B3B4-967F-32138E170AA9}"/>
              </a:ext>
            </a:extLst>
          </p:cNvPr>
          <p:cNvSpPr>
            <a:spLocks noGrp="1"/>
          </p:cNvSpPr>
          <p:nvPr>
            <p:ph type="title" hasCustomPrompt="1"/>
          </p:nvPr>
        </p:nvSpPr>
        <p:spPr>
          <a:xfrm>
            <a:off x="768762" y="833722"/>
            <a:ext cx="8097456" cy="1715603"/>
          </a:xfrm>
        </p:spPr>
        <p:txBody>
          <a:bodyPr>
            <a:noAutofit/>
          </a:bodyPr>
          <a:lstStyle>
            <a:lvl1pPr>
              <a:defRPr sz="6000" b="1" i="0">
                <a:solidFill>
                  <a:srgbClr val="FEFEFE"/>
                </a:solidFill>
                <a:latin typeface="Arial" panose="020B0604020202020204" pitchFamily="34" charset="0"/>
                <a:cs typeface="Arial" panose="020B0604020202020204" pitchFamily="34" charset="0"/>
              </a:defRPr>
            </a:lvl1pPr>
          </a:lstStyle>
          <a:p>
            <a:r>
              <a:rPr lang="en-US"/>
              <a:t>Title of your event / presentation</a:t>
            </a:r>
          </a:p>
        </p:txBody>
      </p:sp>
      <p:sp>
        <p:nvSpPr>
          <p:cNvPr id="13" name="Subtitle 2">
            <a:extLst>
              <a:ext uri="{FF2B5EF4-FFF2-40B4-BE49-F238E27FC236}">
                <a16:creationId xmlns:a16="http://schemas.microsoft.com/office/drawing/2014/main" id="{A9BC6105-B362-BB9E-A71E-6BD26DFA654B}"/>
              </a:ext>
            </a:extLst>
          </p:cNvPr>
          <p:cNvSpPr>
            <a:spLocks noGrp="1"/>
          </p:cNvSpPr>
          <p:nvPr>
            <p:ph type="subTitle" idx="1" hasCustomPrompt="1"/>
          </p:nvPr>
        </p:nvSpPr>
        <p:spPr>
          <a:xfrm>
            <a:off x="768763" y="2707608"/>
            <a:ext cx="6646332" cy="706126"/>
          </a:xfrm>
          <a:ln>
            <a:solidFill>
              <a:schemeClr val="accent3"/>
            </a:solidFill>
          </a:ln>
        </p:spPr>
        <p:txBody>
          <a:bodyPr lIns="180000" tIns="216000"/>
          <a:lstStyle>
            <a:lvl1pPr marL="0" indent="0" algn="l">
              <a:buNone/>
              <a:defRPr sz="2400">
                <a:solidFill>
                  <a:srgbClr val="FEFEF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other secondary info</a:t>
            </a:r>
          </a:p>
        </p:txBody>
      </p:sp>
      <p:sp>
        <p:nvSpPr>
          <p:cNvPr id="14" name="Text Placeholder 2">
            <a:extLst>
              <a:ext uri="{FF2B5EF4-FFF2-40B4-BE49-F238E27FC236}">
                <a16:creationId xmlns:a16="http://schemas.microsoft.com/office/drawing/2014/main" id="{C7C6A05A-AD0B-FDF3-819E-0BD16782165A}"/>
              </a:ext>
            </a:extLst>
          </p:cNvPr>
          <p:cNvSpPr>
            <a:spLocks noGrp="1"/>
          </p:cNvSpPr>
          <p:nvPr>
            <p:ph type="body" idx="15" hasCustomPrompt="1"/>
          </p:nvPr>
        </p:nvSpPr>
        <p:spPr>
          <a:xfrm>
            <a:off x="768762" y="3591997"/>
            <a:ext cx="3520231" cy="706126"/>
          </a:xfrm>
        </p:spPr>
        <p:txBody>
          <a:bodyPr>
            <a:noAutofit/>
          </a:bodyPr>
          <a:lstStyle>
            <a:lvl1pPr marL="0" indent="0" algn="l">
              <a:buNone/>
              <a:defRPr sz="1800">
                <a:solidFill>
                  <a:srgbClr val="FEFEF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sp>
        <p:nvSpPr>
          <p:cNvPr id="16" name="Rectangle 15">
            <a:extLst>
              <a:ext uri="{FF2B5EF4-FFF2-40B4-BE49-F238E27FC236}">
                <a16:creationId xmlns:a16="http://schemas.microsoft.com/office/drawing/2014/main" id="{7B500446-F0CA-33F1-28A8-BEC7FDEED6A7}"/>
              </a:ext>
            </a:extLst>
          </p:cNvPr>
          <p:cNvSpPr/>
          <p:nvPr userDrawn="1"/>
        </p:nvSpPr>
        <p:spPr>
          <a:xfrm>
            <a:off x="0" y="6736466"/>
            <a:ext cx="12192000" cy="133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DDE49E1-0817-8675-BDFC-A2D384C24A74}"/>
              </a:ext>
            </a:extLst>
          </p:cNvPr>
          <p:cNvPicPr>
            <a:picLocks noChangeAspect="1"/>
          </p:cNvPicPr>
          <p:nvPr userDrawn="1"/>
        </p:nvPicPr>
        <p:blipFill>
          <a:blip r:embed="rId2"/>
          <a:stretch>
            <a:fillRect/>
          </a:stretch>
        </p:blipFill>
        <p:spPr>
          <a:xfrm>
            <a:off x="768762" y="5314944"/>
            <a:ext cx="2498984" cy="883399"/>
          </a:xfrm>
          <a:prstGeom prst="rect">
            <a:avLst/>
          </a:prstGeom>
        </p:spPr>
      </p:pic>
      <p:sp>
        <p:nvSpPr>
          <p:cNvPr id="5" name="TextBox 4">
            <a:extLst>
              <a:ext uri="{FF2B5EF4-FFF2-40B4-BE49-F238E27FC236}">
                <a16:creationId xmlns:a16="http://schemas.microsoft.com/office/drawing/2014/main" id="{0ED60190-F402-C035-DEE0-3710B84681CD}"/>
              </a:ext>
            </a:extLst>
          </p:cNvPr>
          <p:cNvSpPr txBox="1"/>
          <p:nvPr userDrawn="1"/>
        </p:nvSpPr>
        <p:spPr>
          <a:xfrm>
            <a:off x="9956801" y="5030216"/>
            <a:ext cx="1595747" cy="276999"/>
          </a:xfrm>
          <a:prstGeom prst="rect">
            <a:avLst/>
          </a:prstGeom>
          <a:noFill/>
        </p:spPr>
        <p:txBody>
          <a:bodyPr wrap="square" rtlCol="0">
            <a:spAutoFit/>
          </a:bodyPr>
          <a:lstStyle/>
          <a:p>
            <a:pPr algn="r"/>
            <a:r>
              <a:rPr lang="en-US" sz="1200"/>
              <a:t>Supported by:</a:t>
            </a:r>
            <a:endParaRPr lang="en-CA" sz="1200"/>
          </a:p>
        </p:txBody>
      </p:sp>
      <p:sp>
        <p:nvSpPr>
          <p:cNvPr id="7" name="Content Placeholder 6">
            <a:extLst>
              <a:ext uri="{FF2B5EF4-FFF2-40B4-BE49-F238E27FC236}">
                <a16:creationId xmlns:a16="http://schemas.microsoft.com/office/drawing/2014/main" id="{61592008-184C-E5FD-877D-35EC553216D6}"/>
              </a:ext>
            </a:extLst>
          </p:cNvPr>
          <p:cNvSpPr>
            <a:spLocks noGrp="1"/>
          </p:cNvSpPr>
          <p:nvPr>
            <p:ph sz="quarter" idx="16" hasCustomPrompt="1"/>
          </p:nvPr>
        </p:nvSpPr>
        <p:spPr>
          <a:xfrm>
            <a:off x="6918037" y="5314950"/>
            <a:ext cx="4505614" cy="1065213"/>
          </a:xfrm>
        </p:spPr>
        <p:txBody>
          <a:bodyPr>
            <a:noAutofit/>
          </a:bodyPr>
          <a:lstStyle>
            <a:lvl1pPr marL="0" indent="0">
              <a:lnSpc>
                <a:spcPct val="100000"/>
              </a:lnSpc>
              <a:buNone/>
              <a:defRPr sz="1400" b="0" baseline="30000"/>
            </a:lvl1pPr>
          </a:lstStyle>
          <a:p>
            <a:pPr lvl="0"/>
            <a:r>
              <a:rPr lang="en-US"/>
              <a:t>To add funder logo: </a:t>
            </a:r>
            <a:br>
              <a:rPr lang="en-US"/>
            </a:br>
            <a:r>
              <a:rPr lang="en-US"/>
              <a:t>Click on “Pictures” icon, </a:t>
            </a:r>
            <a:br>
              <a:rPr lang="en-US"/>
            </a:br>
            <a:r>
              <a:rPr lang="en-US"/>
              <a:t>then select logo file</a:t>
            </a:r>
            <a:br>
              <a:rPr lang="en-US"/>
            </a:br>
            <a:r>
              <a:rPr lang="en-US"/>
              <a:t>saved on your computer.</a:t>
            </a:r>
            <a:endParaRPr lang="en-CA"/>
          </a:p>
        </p:txBody>
      </p:sp>
    </p:spTree>
    <p:extLst>
      <p:ext uri="{BB962C8B-B14F-4D97-AF65-F5344CB8AC3E}">
        <p14:creationId xmlns:p14="http://schemas.microsoft.com/office/powerpoint/2010/main" val="661751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 patter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C7DA9B2-2427-02E8-62A9-84096211F617}"/>
              </a:ext>
            </a:extLst>
          </p:cNvPr>
          <p:cNvPicPr>
            <a:picLocks noGrp="1" noRot="1" noChangeAspect="1" noMove="1" noResize="1" noEditPoints="1" noAdjustHandles="1" noChangeArrowheads="1" noChangeShapeType="1" noCrop="1"/>
          </p:cNvPicPr>
          <p:nvPr userDrawn="1"/>
        </p:nvPicPr>
        <p:blipFill>
          <a:blip r:embed="rId2">
            <a:alphaModFix amt="20000"/>
          </a:blip>
          <a:stretch>
            <a:fillRect/>
          </a:stretch>
        </p:blipFill>
        <p:spPr>
          <a:xfrm>
            <a:off x="0" y="0"/>
            <a:ext cx="12192000" cy="6760832"/>
          </a:xfrm>
          <a:prstGeom prst="rect">
            <a:avLst/>
          </a:prstGeom>
        </p:spPr>
      </p:pic>
      <p:sp>
        <p:nvSpPr>
          <p:cNvPr id="8" name="TextBox 7">
            <a:extLst>
              <a:ext uri="{FF2B5EF4-FFF2-40B4-BE49-F238E27FC236}">
                <a16:creationId xmlns:a16="http://schemas.microsoft.com/office/drawing/2014/main" id="{AA301F2B-4433-BA0C-A46A-4E9DEC0B512A}"/>
              </a:ext>
            </a:extLst>
          </p:cNvPr>
          <p:cNvSpPr txBox="1"/>
          <p:nvPr userDrawn="1"/>
        </p:nvSpPr>
        <p:spPr>
          <a:xfrm>
            <a:off x="1354347" y="690112"/>
            <a:ext cx="10837653" cy="1170000"/>
          </a:xfrm>
          <a:prstGeom prst="rect">
            <a:avLst/>
          </a:prstGeom>
          <a:solidFill>
            <a:srgbClr val="FEFEFE"/>
          </a:solidFill>
          <a:ln w="9525">
            <a:solidFill>
              <a:schemeClr val="accent3"/>
            </a:solidFill>
          </a:ln>
        </p:spPr>
        <p:txBody>
          <a:bodyPr wrap="square" lIns="684000" rtlCol="0" anchor="ctr" anchorCtr="0">
            <a:noAutofit/>
          </a:bodyPr>
          <a:lstStyle/>
          <a:p>
            <a:r>
              <a:rPr lang="en-CA" sz="4800"/>
              <a:t>AGENDA</a:t>
            </a:r>
          </a:p>
        </p:txBody>
      </p:sp>
      <p:sp>
        <p:nvSpPr>
          <p:cNvPr id="10" name="Content Placeholder 9">
            <a:extLst>
              <a:ext uri="{FF2B5EF4-FFF2-40B4-BE49-F238E27FC236}">
                <a16:creationId xmlns:a16="http://schemas.microsoft.com/office/drawing/2014/main" id="{290A477E-F3EB-97A3-D3C4-2E7A8DABD959}"/>
              </a:ext>
            </a:extLst>
          </p:cNvPr>
          <p:cNvSpPr>
            <a:spLocks noGrp="1"/>
          </p:cNvSpPr>
          <p:nvPr>
            <p:ph sz="quarter" idx="10"/>
          </p:nvPr>
        </p:nvSpPr>
        <p:spPr>
          <a:xfrm>
            <a:off x="1354139" y="2286000"/>
            <a:ext cx="9408902" cy="3881888"/>
          </a:xfrm>
          <a:solidFill>
            <a:schemeClr val="bg1"/>
          </a:solidFill>
          <a:ln>
            <a:solidFill>
              <a:srgbClr val="00ACA0"/>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60139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 white">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94FB907-BA66-4587-ED8F-E299F6D12E37}"/>
              </a:ext>
            </a:extLst>
          </p:cNvPr>
          <p:cNvSpPr>
            <a:spLocks noGrp="1"/>
          </p:cNvSpPr>
          <p:nvPr>
            <p:ph sz="quarter" idx="10"/>
          </p:nvPr>
        </p:nvSpPr>
        <p:spPr>
          <a:xfrm>
            <a:off x="1354136" y="2286000"/>
            <a:ext cx="9408903" cy="3881888"/>
          </a:xfrm>
          <a:ln>
            <a:solidFill>
              <a:srgbClr val="00ACA0"/>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6">
            <a:extLst>
              <a:ext uri="{FF2B5EF4-FFF2-40B4-BE49-F238E27FC236}">
                <a16:creationId xmlns:a16="http://schemas.microsoft.com/office/drawing/2014/main" id="{331AFE4A-C604-0AF1-4766-10F466742865}"/>
              </a:ext>
            </a:extLst>
          </p:cNvPr>
          <p:cNvSpPr txBox="1"/>
          <p:nvPr userDrawn="1"/>
        </p:nvSpPr>
        <p:spPr>
          <a:xfrm>
            <a:off x="1354347" y="690112"/>
            <a:ext cx="10837653" cy="1170000"/>
          </a:xfrm>
          <a:prstGeom prst="rect">
            <a:avLst/>
          </a:prstGeom>
          <a:solidFill>
            <a:schemeClr val="accent1"/>
          </a:solidFill>
          <a:ln w="19050">
            <a:noFill/>
          </a:ln>
        </p:spPr>
        <p:txBody>
          <a:bodyPr wrap="square" lIns="684000" rtlCol="0" anchor="ctr" anchorCtr="0">
            <a:noAutofit/>
          </a:bodyPr>
          <a:lstStyle/>
          <a:p>
            <a:r>
              <a:rPr lang="en-CA" sz="4800">
                <a:solidFill>
                  <a:srgbClr val="FEFEFE"/>
                </a:solidFill>
              </a:rPr>
              <a:t>AGENDA</a:t>
            </a:r>
          </a:p>
        </p:txBody>
      </p:sp>
    </p:spTree>
    <p:extLst>
      <p:ext uri="{BB962C8B-B14F-4D97-AF65-F5344CB8AC3E}">
        <p14:creationId xmlns:p14="http://schemas.microsoft.com/office/powerpoint/2010/main" val="217391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white backgroun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94FB907-BA66-4587-ED8F-E299F6D12E37}"/>
              </a:ext>
            </a:extLst>
          </p:cNvPr>
          <p:cNvSpPr>
            <a:spLocks noGrp="1"/>
          </p:cNvSpPr>
          <p:nvPr>
            <p:ph sz="quarter" idx="10"/>
          </p:nvPr>
        </p:nvSpPr>
        <p:spPr>
          <a:xfrm>
            <a:off x="1354136" y="2286000"/>
            <a:ext cx="9408903" cy="3881888"/>
          </a:xfrm>
          <a:ln>
            <a:solidFill>
              <a:srgbClr val="00ACA0"/>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6">
            <a:extLst>
              <a:ext uri="{FF2B5EF4-FFF2-40B4-BE49-F238E27FC236}">
                <a16:creationId xmlns:a16="http://schemas.microsoft.com/office/drawing/2014/main" id="{331AFE4A-C604-0AF1-4766-10F466742865}"/>
              </a:ext>
            </a:extLst>
          </p:cNvPr>
          <p:cNvSpPr txBox="1"/>
          <p:nvPr userDrawn="1"/>
        </p:nvSpPr>
        <p:spPr>
          <a:xfrm>
            <a:off x="1354347" y="690112"/>
            <a:ext cx="10837653" cy="1170000"/>
          </a:xfrm>
          <a:prstGeom prst="rect">
            <a:avLst/>
          </a:prstGeom>
          <a:solidFill>
            <a:schemeClr val="accent1"/>
          </a:solidFill>
          <a:ln w="19050">
            <a:noFill/>
          </a:ln>
        </p:spPr>
        <p:txBody>
          <a:bodyPr wrap="square" lIns="684000" rtlCol="0" anchor="ctr" anchorCtr="0">
            <a:noAutofit/>
          </a:bodyPr>
          <a:lstStyle/>
          <a:p>
            <a:r>
              <a:rPr lang="en-CA" sz="4800">
                <a:solidFill>
                  <a:srgbClr val="FEFEFE"/>
                </a:solidFill>
              </a:rPr>
              <a:t>AGENDA</a:t>
            </a:r>
          </a:p>
        </p:txBody>
      </p:sp>
    </p:spTree>
    <p:extLst>
      <p:ext uri="{BB962C8B-B14F-4D97-AF65-F5344CB8AC3E}">
        <p14:creationId xmlns:p14="http://schemas.microsoft.com/office/powerpoint/2010/main" val="772455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 lilac">
    <p:bg>
      <p:bgPr>
        <a:solidFill>
          <a:srgbClr val="EAEDF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A0FE46-545C-D15B-AED0-2876BE6645A7}"/>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5465C9C-9EDF-F85C-0869-62D9AFA1B32B}"/>
              </a:ext>
            </a:extLst>
          </p:cNvPr>
          <p:cNvSpPr txBox="1"/>
          <p:nvPr userDrawn="1"/>
        </p:nvSpPr>
        <p:spPr>
          <a:xfrm>
            <a:off x="1354347" y="690112"/>
            <a:ext cx="10837653" cy="1170000"/>
          </a:xfrm>
          <a:prstGeom prst="rect">
            <a:avLst/>
          </a:prstGeom>
          <a:solidFill>
            <a:srgbClr val="FEFEFE"/>
          </a:solidFill>
          <a:ln w="9525">
            <a:solidFill>
              <a:schemeClr val="accent3"/>
            </a:solidFill>
          </a:ln>
        </p:spPr>
        <p:txBody>
          <a:bodyPr wrap="square" lIns="684000" rtlCol="0" anchor="ctr" anchorCtr="0">
            <a:noAutofit/>
          </a:bodyPr>
          <a:lstStyle/>
          <a:p>
            <a:r>
              <a:rPr lang="en-CA" sz="4800">
                <a:solidFill>
                  <a:srgbClr val="1C2B39"/>
                </a:solidFill>
              </a:rPr>
              <a:t>AGENDA</a:t>
            </a:r>
          </a:p>
        </p:txBody>
      </p:sp>
      <p:sp>
        <p:nvSpPr>
          <p:cNvPr id="6" name="Content Placeholder 5">
            <a:extLst>
              <a:ext uri="{FF2B5EF4-FFF2-40B4-BE49-F238E27FC236}">
                <a16:creationId xmlns:a16="http://schemas.microsoft.com/office/drawing/2014/main" id="{CD8D91DA-24C9-A8C4-A0B7-6CAB0F955C25}"/>
              </a:ext>
            </a:extLst>
          </p:cNvPr>
          <p:cNvSpPr>
            <a:spLocks noGrp="1"/>
          </p:cNvSpPr>
          <p:nvPr>
            <p:ph sz="quarter" idx="10"/>
          </p:nvPr>
        </p:nvSpPr>
        <p:spPr>
          <a:xfrm>
            <a:off x="1354346" y="2298700"/>
            <a:ext cx="9408903" cy="3869188"/>
          </a:xfrm>
          <a:solidFill>
            <a:srgbClr val="FEFEFE"/>
          </a:solidFill>
          <a:ln>
            <a:solidFill>
              <a:srgbClr val="00ACA0"/>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630363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nd acknowledgement">
    <p:bg>
      <p:bgPr>
        <a:solidFill>
          <a:srgbClr val="00667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55E38-596C-BB01-CB41-6D9B99D7714D}"/>
              </a:ext>
            </a:extLst>
          </p:cNvPr>
          <p:cNvSpPr/>
          <p:nvPr userDrawn="1"/>
        </p:nvSpPr>
        <p:spPr>
          <a:xfrm>
            <a:off x="0" y="672462"/>
            <a:ext cx="12192000" cy="1171538"/>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BB222B-8916-C1D8-D83C-F4D4776E2248}"/>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C12806-B670-9D25-E36B-5EF6CEB0120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83984-DE12-8F54-93A3-2ADFB886C71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54243C-1ECB-19C5-70BB-37ACF65A110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A8022-44DF-6F6E-6AF2-B6F7B7B10AEC}"/>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71F80-B6A4-161E-837F-577E6ED76109}"/>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7D5CE4E1-71CF-65CB-16B2-1DD961BF86EA}"/>
              </a:ext>
            </a:extLst>
          </p:cNvPr>
          <p:cNvSpPr>
            <a:spLocks noGrp="1"/>
          </p:cNvSpPr>
          <p:nvPr>
            <p:ph type="ctrTitle" hasCustomPrompt="1"/>
          </p:nvPr>
        </p:nvSpPr>
        <p:spPr>
          <a:xfrm>
            <a:off x="1524000" y="672462"/>
            <a:ext cx="9144000" cy="1171538"/>
          </a:xfrm>
        </p:spPr>
        <p:txBody>
          <a:bodyPr anchor="ctr" anchorCtr="0">
            <a:normAutofit/>
          </a:bodyPr>
          <a:lstStyle>
            <a:lvl1pPr algn="ctr">
              <a:defRPr sz="5000" b="0">
                <a:solidFill>
                  <a:srgbClr val="1C2B39"/>
                </a:solidFill>
              </a:defRPr>
            </a:lvl1pPr>
          </a:lstStyle>
          <a:p>
            <a:r>
              <a:rPr lang="en-US"/>
              <a:t>Land Acknowledgement</a:t>
            </a:r>
          </a:p>
        </p:txBody>
      </p:sp>
      <p:sp>
        <p:nvSpPr>
          <p:cNvPr id="15" name="Subtitle 2">
            <a:extLst>
              <a:ext uri="{FF2B5EF4-FFF2-40B4-BE49-F238E27FC236}">
                <a16:creationId xmlns:a16="http://schemas.microsoft.com/office/drawing/2014/main" id="{A2A2537C-C43F-09EB-50C5-2405DD874C44}"/>
              </a:ext>
            </a:extLst>
          </p:cNvPr>
          <p:cNvSpPr>
            <a:spLocks noGrp="1"/>
          </p:cNvSpPr>
          <p:nvPr>
            <p:ph type="subTitle" idx="1"/>
          </p:nvPr>
        </p:nvSpPr>
        <p:spPr>
          <a:xfrm>
            <a:off x="1524000" y="2389188"/>
            <a:ext cx="9144000" cy="3346449"/>
          </a:xfrm>
          <a:ln>
            <a:solidFill>
              <a:schemeClr val="accent3"/>
            </a:solidFill>
          </a:ln>
        </p:spPr>
        <p:txBody>
          <a:bodyPr tIns="0"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Tree>
    <p:extLst>
      <p:ext uri="{BB962C8B-B14F-4D97-AF65-F5344CB8AC3E}">
        <p14:creationId xmlns:p14="http://schemas.microsoft.com/office/powerpoint/2010/main" val="39401105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bout CCH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31AFE4A-C604-0AF1-4766-10F466742865}"/>
              </a:ext>
            </a:extLst>
          </p:cNvPr>
          <p:cNvSpPr txBox="1"/>
          <p:nvPr userDrawn="1"/>
        </p:nvSpPr>
        <p:spPr>
          <a:xfrm>
            <a:off x="1" y="690112"/>
            <a:ext cx="12192000" cy="1170000"/>
          </a:xfrm>
          <a:prstGeom prst="rect">
            <a:avLst/>
          </a:prstGeom>
          <a:solidFill>
            <a:schemeClr val="accent1"/>
          </a:solidFill>
          <a:ln w="19050">
            <a:noFill/>
          </a:ln>
        </p:spPr>
        <p:txBody>
          <a:bodyPr wrap="square" lIns="684000" rtlCol="0" anchor="ctr" anchorCtr="0">
            <a:noAutofit/>
          </a:bodyPr>
          <a:lstStyle/>
          <a:p>
            <a:r>
              <a:rPr lang="en-CA" sz="3500">
                <a:solidFill>
                  <a:srgbClr val="FEFEFE"/>
                </a:solidFill>
              </a:rPr>
              <a:t>About the Canadian Centre for Housing Rights (CCHR)</a:t>
            </a:r>
          </a:p>
        </p:txBody>
      </p:sp>
      <p:pic>
        <p:nvPicPr>
          <p:cNvPr id="4" name="Picture 3" descr="A person pointing at a board&#10;&#10;Description automatically generated">
            <a:extLst>
              <a:ext uri="{FF2B5EF4-FFF2-40B4-BE49-F238E27FC236}">
                <a16:creationId xmlns:a16="http://schemas.microsoft.com/office/drawing/2014/main" id="{EBD3E5B6-4115-4642-9096-7241A739DAD9}"/>
              </a:ext>
            </a:extLst>
          </p:cNvPr>
          <p:cNvPicPr>
            <a:picLocks noChangeAspect="1"/>
          </p:cNvPicPr>
          <p:nvPr userDrawn="1"/>
        </p:nvPicPr>
        <p:blipFill>
          <a:blip r:embed="rId2"/>
          <a:stretch>
            <a:fillRect/>
          </a:stretch>
        </p:blipFill>
        <p:spPr>
          <a:xfrm>
            <a:off x="3246406" y="3368293"/>
            <a:ext cx="1143002" cy="1143002"/>
          </a:xfrm>
          <a:prstGeom prst="rect">
            <a:avLst/>
          </a:prstGeom>
        </p:spPr>
      </p:pic>
      <p:sp>
        <p:nvSpPr>
          <p:cNvPr id="5" name="Subtitle 2">
            <a:extLst>
              <a:ext uri="{FF2B5EF4-FFF2-40B4-BE49-F238E27FC236}">
                <a16:creationId xmlns:a16="http://schemas.microsoft.com/office/drawing/2014/main" id="{24A98711-CEDF-0160-1322-106102BFA1D4}"/>
              </a:ext>
            </a:extLst>
          </p:cNvPr>
          <p:cNvSpPr txBox="1">
            <a:spLocks/>
          </p:cNvSpPr>
          <p:nvPr userDrawn="1"/>
        </p:nvSpPr>
        <p:spPr>
          <a:xfrm>
            <a:off x="617482" y="3617512"/>
            <a:ext cx="1935018" cy="2813105"/>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br>
              <a:rPr lang="en-US" sz="1500" b="1"/>
            </a:br>
            <a:r>
              <a:rPr lang="en-US" sz="1500" b="1"/>
              <a:t>SERVICES</a:t>
            </a:r>
          </a:p>
          <a:p>
            <a:r>
              <a:rPr lang="en-US" sz="1500"/>
              <a:t>Empowering renters to claim their rights and stay housed.</a:t>
            </a:r>
          </a:p>
        </p:txBody>
      </p:sp>
      <p:sp>
        <p:nvSpPr>
          <p:cNvPr id="12" name="Subtitle 2">
            <a:extLst>
              <a:ext uri="{FF2B5EF4-FFF2-40B4-BE49-F238E27FC236}">
                <a16:creationId xmlns:a16="http://schemas.microsoft.com/office/drawing/2014/main" id="{07D7E90B-826A-FC52-6E10-249839C2D741}"/>
              </a:ext>
            </a:extLst>
          </p:cNvPr>
          <p:cNvSpPr txBox="1">
            <a:spLocks/>
          </p:cNvSpPr>
          <p:nvPr userDrawn="1"/>
        </p:nvSpPr>
        <p:spPr>
          <a:xfrm>
            <a:off x="2859999" y="3617513"/>
            <a:ext cx="1935018" cy="2813104"/>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r>
              <a:rPr lang="en-US" sz="1500" b="1"/>
              <a:t>EDUCATION</a:t>
            </a:r>
          </a:p>
          <a:p>
            <a:r>
              <a:rPr lang="en-US" sz="1500"/>
              <a:t>Sharing knowledge and tools that transform lives.</a:t>
            </a:r>
          </a:p>
        </p:txBody>
      </p:sp>
      <p:sp>
        <p:nvSpPr>
          <p:cNvPr id="13" name="Subtitle 2">
            <a:extLst>
              <a:ext uri="{FF2B5EF4-FFF2-40B4-BE49-F238E27FC236}">
                <a16:creationId xmlns:a16="http://schemas.microsoft.com/office/drawing/2014/main" id="{1EBCC0B0-06D6-AA56-BCA7-D4431FF8C28B}"/>
              </a:ext>
            </a:extLst>
          </p:cNvPr>
          <p:cNvSpPr txBox="1">
            <a:spLocks/>
          </p:cNvSpPr>
          <p:nvPr userDrawn="1"/>
        </p:nvSpPr>
        <p:spPr>
          <a:xfrm>
            <a:off x="5102516" y="3617514"/>
            <a:ext cx="1935018" cy="2813103"/>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br>
              <a:rPr lang="en-US" sz="1500" b="1"/>
            </a:br>
            <a:br>
              <a:rPr lang="en-US" sz="1500" b="1"/>
            </a:br>
            <a:r>
              <a:rPr lang="en-US" sz="1500" b="1"/>
              <a:t>POLICY ADVOCACY</a:t>
            </a:r>
          </a:p>
          <a:p>
            <a:r>
              <a:rPr lang="en-US" sz="1500"/>
              <a:t>Engaging with communities and proposing realistic solutions.</a:t>
            </a:r>
          </a:p>
        </p:txBody>
      </p:sp>
      <p:sp>
        <p:nvSpPr>
          <p:cNvPr id="14" name="Subtitle 2">
            <a:extLst>
              <a:ext uri="{FF2B5EF4-FFF2-40B4-BE49-F238E27FC236}">
                <a16:creationId xmlns:a16="http://schemas.microsoft.com/office/drawing/2014/main" id="{B8109ED6-32BE-F2D1-8176-EC2A12E44BC0}"/>
              </a:ext>
            </a:extLst>
          </p:cNvPr>
          <p:cNvSpPr txBox="1">
            <a:spLocks/>
          </p:cNvSpPr>
          <p:nvPr userDrawn="1"/>
        </p:nvSpPr>
        <p:spPr>
          <a:xfrm>
            <a:off x="7345033" y="3617516"/>
            <a:ext cx="1935018" cy="2813102"/>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br>
              <a:rPr lang="en-US" sz="1500" b="1"/>
            </a:br>
            <a:br>
              <a:rPr lang="en-US" sz="1500" b="1"/>
            </a:br>
            <a:r>
              <a:rPr lang="en-US" sz="1500" b="1"/>
              <a:t>RESEARCH</a:t>
            </a:r>
          </a:p>
          <a:p>
            <a:r>
              <a:rPr lang="en-US" sz="1500"/>
              <a:t>Creating knowledge and informing evidence-based solutions.</a:t>
            </a:r>
          </a:p>
        </p:txBody>
      </p:sp>
      <p:sp>
        <p:nvSpPr>
          <p:cNvPr id="15" name="Subtitle 2">
            <a:extLst>
              <a:ext uri="{FF2B5EF4-FFF2-40B4-BE49-F238E27FC236}">
                <a16:creationId xmlns:a16="http://schemas.microsoft.com/office/drawing/2014/main" id="{2231DB0F-AF9A-6C4B-227A-97EEBE18FB87}"/>
              </a:ext>
            </a:extLst>
          </p:cNvPr>
          <p:cNvSpPr txBox="1">
            <a:spLocks/>
          </p:cNvSpPr>
          <p:nvPr userDrawn="1"/>
        </p:nvSpPr>
        <p:spPr>
          <a:xfrm>
            <a:off x="9587551" y="3617513"/>
            <a:ext cx="1935018" cy="2813103"/>
          </a:xfrm>
          <a:prstGeom prst="rect">
            <a:avLst/>
          </a:prstGeom>
          <a:ln>
            <a:solidFill>
              <a:schemeClr val="accent3"/>
            </a:solidFill>
          </a:ln>
        </p:spPr>
        <p:txBody>
          <a:bodyPr vert="horz" lIns="182880" tIns="9144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500" b="1"/>
            </a:br>
            <a:br>
              <a:rPr lang="en-US" sz="1500" b="1"/>
            </a:br>
            <a:br>
              <a:rPr lang="en-US" sz="1500" b="1"/>
            </a:br>
            <a:r>
              <a:rPr lang="en-US" sz="1500" b="1"/>
              <a:t>LAW REFORM</a:t>
            </a:r>
          </a:p>
          <a:p>
            <a:r>
              <a:rPr lang="en-US" sz="1500"/>
              <a:t>Advancing housing rights legal frameworks.</a:t>
            </a:r>
          </a:p>
        </p:txBody>
      </p:sp>
      <p:pic>
        <p:nvPicPr>
          <p:cNvPr id="17" name="Picture 16" descr="A white hammer on a blue circle&#10;&#10;Description automatically generated">
            <a:extLst>
              <a:ext uri="{FF2B5EF4-FFF2-40B4-BE49-F238E27FC236}">
                <a16:creationId xmlns:a16="http://schemas.microsoft.com/office/drawing/2014/main" id="{47914206-72A6-F75D-EA4C-548EBFFF2A5F}"/>
              </a:ext>
            </a:extLst>
          </p:cNvPr>
          <p:cNvPicPr>
            <a:picLocks noChangeAspect="1"/>
          </p:cNvPicPr>
          <p:nvPr userDrawn="1"/>
        </p:nvPicPr>
        <p:blipFill>
          <a:blip r:embed="rId3"/>
          <a:stretch>
            <a:fillRect/>
          </a:stretch>
        </p:blipFill>
        <p:spPr>
          <a:xfrm>
            <a:off x="9986760" y="3347015"/>
            <a:ext cx="1143002" cy="1143002"/>
          </a:xfrm>
          <a:prstGeom prst="rect">
            <a:avLst/>
          </a:prstGeom>
        </p:spPr>
      </p:pic>
      <p:pic>
        <p:nvPicPr>
          <p:cNvPr id="22" name="Picture 21" descr="A round blue circle with two people sitting at a table&#10;&#10;Description automatically generated">
            <a:extLst>
              <a:ext uri="{FF2B5EF4-FFF2-40B4-BE49-F238E27FC236}">
                <a16:creationId xmlns:a16="http://schemas.microsoft.com/office/drawing/2014/main" id="{D0723933-3E3A-5B9E-0B4C-3F4058E8F69B}"/>
              </a:ext>
            </a:extLst>
          </p:cNvPr>
          <p:cNvPicPr>
            <a:picLocks noChangeAspect="1"/>
          </p:cNvPicPr>
          <p:nvPr userDrawn="1"/>
        </p:nvPicPr>
        <p:blipFill>
          <a:blip r:embed="rId4"/>
          <a:stretch>
            <a:fillRect/>
          </a:stretch>
        </p:blipFill>
        <p:spPr>
          <a:xfrm>
            <a:off x="5492123" y="3389571"/>
            <a:ext cx="1143002" cy="1143002"/>
          </a:xfrm>
          <a:prstGeom prst="rect">
            <a:avLst/>
          </a:prstGeom>
        </p:spPr>
      </p:pic>
      <p:pic>
        <p:nvPicPr>
          <p:cNvPr id="24" name="Picture 23" descr="A white and black circle with a blue circle and a white circle with a black background&#10;&#10;Description automatically generated">
            <a:extLst>
              <a:ext uri="{FF2B5EF4-FFF2-40B4-BE49-F238E27FC236}">
                <a16:creationId xmlns:a16="http://schemas.microsoft.com/office/drawing/2014/main" id="{CB2DA1C6-8B28-57A2-6818-D5529BCAC827}"/>
              </a:ext>
            </a:extLst>
          </p:cNvPr>
          <p:cNvPicPr>
            <a:picLocks noChangeAspect="1"/>
          </p:cNvPicPr>
          <p:nvPr userDrawn="1"/>
        </p:nvPicPr>
        <p:blipFill>
          <a:blip r:embed="rId5"/>
          <a:stretch>
            <a:fillRect/>
          </a:stretch>
        </p:blipFill>
        <p:spPr>
          <a:xfrm>
            <a:off x="7737840" y="3325737"/>
            <a:ext cx="1143002" cy="1143002"/>
          </a:xfrm>
          <a:prstGeom prst="rect">
            <a:avLst/>
          </a:prstGeom>
        </p:spPr>
      </p:pic>
      <p:pic>
        <p:nvPicPr>
          <p:cNvPr id="26" name="Picture 25" descr="A white building with people in the background&#10;&#10;Description automatically generated">
            <a:extLst>
              <a:ext uri="{FF2B5EF4-FFF2-40B4-BE49-F238E27FC236}">
                <a16:creationId xmlns:a16="http://schemas.microsoft.com/office/drawing/2014/main" id="{3F9E3320-DFBC-280B-9421-7FE3884D52E7}"/>
              </a:ext>
            </a:extLst>
          </p:cNvPr>
          <p:cNvPicPr>
            <a:picLocks noChangeAspect="1"/>
          </p:cNvPicPr>
          <p:nvPr userDrawn="1"/>
        </p:nvPicPr>
        <p:blipFill>
          <a:blip r:embed="rId6"/>
          <a:stretch>
            <a:fillRect/>
          </a:stretch>
        </p:blipFill>
        <p:spPr>
          <a:xfrm>
            <a:off x="1000689" y="3347015"/>
            <a:ext cx="1143002" cy="1143002"/>
          </a:xfrm>
          <a:prstGeom prst="rect">
            <a:avLst/>
          </a:prstGeom>
        </p:spPr>
      </p:pic>
      <p:sp>
        <p:nvSpPr>
          <p:cNvPr id="27" name="Subtitle 2">
            <a:extLst>
              <a:ext uri="{FF2B5EF4-FFF2-40B4-BE49-F238E27FC236}">
                <a16:creationId xmlns:a16="http://schemas.microsoft.com/office/drawing/2014/main" id="{66E0BD23-93ED-F749-170C-3D4438E89968}"/>
              </a:ext>
            </a:extLst>
          </p:cNvPr>
          <p:cNvSpPr txBox="1">
            <a:spLocks/>
          </p:cNvSpPr>
          <p:nvPr userDrawn="1"/>
        </p:nvSpPr>
        <p:spPr>
          <a:xfrm>
            <a:off x="633699" y="2151891"/>
            <a:ext cx="10884046" cy="976933"/>
          </a:xfrm>
          <a:prstGeom prst="rect">
            <a:avLst/>
          </a:prstGeom>
          <a:ln>
            <a:solidFill>
              <a:schemeClr val="accent3"/>
            </a:solidFill>
          </a:ln>
        </p:spPr>
        <p:txBody>
          <a:bodyPr vert="horz" lIns="216000" tIns="228600" rIns="91440" bIns="45720" rtlCol="0" anchor="ctr" anchorCtr="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lang="en-US" sz="8000"/>
              <a:t>CCHR is Canada’s leading non-profit organization working to advance the right to housing. We do this through:</a:t>
            </a:r>
            <a:endParaRPr lang="en-CA" sz="8000"/>
          </a:p>
          <a:p>
            <a:endParaRPr lang="en-US" sz="1500" b="1"/>
          </a:p>
        </p:txBody>
      </p:sp>
    </p:spTree>
    <p:extLst>
      <p:ext uri="{BB962C8B-B14F-4D97-AF65-F5344CB8AC3E}">
        <p14:creationId xmlns:p14="http://schemas.microsoft.com/office/powerpoint/2010/main" val="4242554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 small text - blue">
    <p:bg>
      <p:bgPr>
        <a:solidFill>
          <a:srgbClr val="00667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BB222B-8916-C1D8-D83C-F4D4776E2248}"/>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C12806-B670-9D25-E36B-5EF6CEB0120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83984-DE12-8F54-93A3-2ADFB886C71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54243C-1ECB-19C5-70BB-37ACF65A110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A8022-44DF-6F6E-6AF2-B6F7B7B10AEC}"/>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71F80-B6A4-161E-837F-577E6ED76109}"/>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7D5CE4E1-71CF-65CB-16B2-1DD961BF86EA}"/>
              </a:ext>
            </a:extLst>
          </p:cNvPr>
          <p:cNvSpPr>
            <a:spLocks noGrp="1"/>
          </p:cNvSpPr>
          <p:nvPr>
            <p:ph type="ctrTitle" hasCustomPrompt="1"/>
          </p:nvPr>
        </p:nvSpPr>
        <p:spPr>
          <a:xfrm>
            <a:off x="1524000" y="891823"/>
            <a:ext cx="9144000" cy="1317978"/>
          </a:xfrm>
        </p:spPr>
        <p:txBody>
          <a:bodyPr anchor="ctr" anchorCtr="0">
            <a:normAutofit/>
          </a:bodyPr>
          <a:lstStyle>
            <a:lvl1pPr algn="ctr">
              <a:defRPr sz="5000">
                <a:solidFill>
                  <a:srgbClr val="FEFEFE"/>
                </a:solidFill>
              </a:defRPr>
            </a:lvl1pPr>
          </a:lstStyle>
          <a:p>
            <a:r>
              <a:rPr lang="en-US"/>
              <a:t>Title / heading</a:t>
            </a:r>
          </a:p>
        </p:txBody>
      </p:sp>
      <p:sp>
        <p:nvSpPr>
          <p:cNvPr id="20" name="Subtitle 2">
            <a:extLst>
              <a:ext uri="{FF2B5EF4-FFF2-40B4-BE49-F238E27FC236}">
                <a16:creationId xmlns:a16="http://schemas.microsoft.com/office/drawing/2014/main" id="{F4DEDB28-FE27-6D6E-931F-A3D34187B707}"/>
              </a:ext>
            </a:extLst>
          </p:cNvPr>
          <p:cNvSpPr>
            <a:spLocks noGrp="1"/>
          </p:cNvSpPr>
          <p:nvPr>
            <p:ph type="subTitle" idx="1" hasCustomPrompt="1"/>
          </p:nvPr>
        </p:nvSpPr>
        <p:spPr>
          <a:xfrm>
            <a:off x="1524000" y="2389188"/>
            <a:ext cx="9144000" cy="3346449"/>
          </a:xfrm>
          <a:ln>
            <a:solidFill>
              <a:schemeClr val="accent3"/>
            </a:solidFill>
          </a:ln>
        </p:spPr>
        <p:txBody>
          <a:bodyPr tIns="0"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1600475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ing + small text - whit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611B0C-7F70-6C63-7D65-D770E85374E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832AF6-F1E3-AD7F-D9B6-B139FEB9B3F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14A878-3309-69E1-C98D-CB00614727BF}"/>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809D8A-6C80-F37B-F67D-C42AEBB4C93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013159-8BAB-5C7F-1581-2B02F8CA6FC0}"/>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6162B0-6914-EE0A-C542-AC79A478BE8F}"/>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64068989-A64E-0B23-0D51-EC7CB8B9259D}"/>
              </a:ext>
            </a:extLst>
          </p:cNvPr>
          <p:cNvSpPr>
            <a:spLocks noGrp="1"/>
          </p:cNvSpPr>
          <p:nvPr>
            <p:ph type="ctrTitle" hasCustomPrompt="1"/>
          </p:nvPr>
        </p:nvSpPr>
        <p:spPr>
          <a:xfrm>
            <a:off x="1524000" y="891823"/>
            <a:ext cx="9144000" cy="1317978"/>
          </a:xfrm>
        </p:spPr>
        <p:txBody>
          <a:bodyPr anchor="ctr" anchorCtr="0">
            <a:normAutofit/>
          </a:bodyPr>
          <a:lstStyle>
            <a:lvl1pPr algn="ctr">
              <a:defRPr sz="5000"/>
            </a:lvl1pPr>
          </a:lstStyle>
          <a:p>
            <a:r>
              <a:rPr lang="en-US"/>
              <a:t>Title / heading</a:t>
            </a:r>
          </a:p>
        </p:txBody>
      </p:sp>
      <p:sp>
        <p:nvSpPr>
          <p:cNvPr id="2" name="Subtitle 2">
            <a:extLst>
              <a:ext uri="{FF2B5EF4-FFF2-40B4-BE49-F238E27FC236}">
                <a16:creationId xmlns:a16="http://schemas.microsoft.com/office/drawing/2014/main" id="{6BCF4E03-59D4-2633-6212-1FEAC65A5CC6}"/>
              </a:ext>
            </a:extLst>
          </p:cNvPr>
          <p:cNvSpPr>
            <a:spLocks noGrp="1"/>
          </p:cNvSpPr>
          <p:nvPr>
            <p:ph type="subTitle" idx="1" hasCustomPrompt="1"/>
          </p:nvPr>
        </p:nvSpPr>
        <p:spPr>
          <a:xfrm>
            <a:off x="1524000" y="2389188"/>
            <a:ext cx="9144000" cy="3346449"/>
          </a:xfrm>
          <a:ln>
            <a:solidFill>
              <a:schemeClr val="accent3"/>
            </a:solidFill>
          </a:ln>
        </p:spPr>
        <p:txBody>
          <a:bodyPr tIns="0"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30906293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text - blue">
    <p:bg>
      <p:bgPr>
        <a:solidFill>
          <a:srgbClr val="00667D"/>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1241643" y="1052512"/>
            <a:ext cx="9708713" cy="4752975"/>
          </a:xfrm>
          <a:solidFill>
            <a:srgbClr val="FEFEFE"/>
          </a:solidFill>
          <a:ln>
            <a:solidFill>
              <a:srgbClr val="00ACA0"/>
            </a:solidFill>
          </a:ln>
        </p:spPr>
        <p:txBody>
          <a:bodyPr anchor="ctr" anchorCtr="0">
            <a:normAutofit/>
          </a:bodyPr>
          <a:lstStyle>
            <a:lvl1pPr marL="0" indent="0" algn="ctr">
              <a:buNone/>
              <a:defRPr sz="8000">
                <a:solidFill>
                  <a:srgbClr val="0066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73B5AF-968D-CB15-DB5B-A72B44E36FD1}"/>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21CD98-FC22-0005-6437-B93F2F2ABF25}"/>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C68E6F-A8AB-87B7-1FED-B3D08FBCF40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517BDE-BD13-2507-4237-72AFCF637F4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081C19-182E-D652-12E2-CF6AD267CBEF}"/>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E3B534-D430-311B-2384-E145EBA7F4B9}"/>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6197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rge text - white">
    <p:bg>
      <p:bgPr>
        <a:solidFill>
          <a:srgbClr val="FEFEFE"/>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73B5AF-968D-CB15-DB5B-A72B44E36FD1}"/>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21CD98-FC22-0005-6437-B93F2F2ABF25}"/>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C68E6F-A8AB-87B7-1FED-B3D08FBCF40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517BDE-BD13-2507-4237-72AFCF637F4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081C19-182E-D652-12E2-CF6AD267CBEF}"/>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E3B534-D430-311B-2384-E145EBA7F4B9}"/>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867C6C19-CA7B-2AB8-295E-5B7278F92001}"/>
              </a:ext>
            </a:extLst>
          </p:cNvPr>
          <p:cNvSpPr>
            <a:spLocks noGrp="1"/>
          </p:cNvSpPr>
          <p:nvPr>
            <p:ph type="subTitle" idx="1" hasCustomPrompt="1"/>
          </p:nvPr>
        </p:nvSpPr>
        <p:spPr>
          <a:xfrm>
            <a:off x="1241643" y="1052512"/>
            <a:ext cx="9708713" cy="4752975"/>
          </a:xfrm>
          <a:solidFill>
            <a:srgbClr val="FEFEFE"/>
          </a:solidFill>
          <a:ln>
            <a:solidFill>
              <a:srgbClr val="00ACA0"/>
            </a:solidFill>
          </a:ln>
        </p:spPr>
        <p:txBody>
          <a:bodyPr anchor="ctr" anchorCtr="0">
            <a:normAutofit/>
          </a:bodyPr>
          <a:lstStyle>
            <a:lvl1pPr marL="0" indent="0" algn="ctr">
              <a:buNone/>
              <a:defRPr sz="8000">
                <a:solidFill>
                  <a:srgbClr val="0066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5902301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rge text - mosaic">
    <p:bg>
      <p:bgPr>
        <a:blipFill dpi="0" rotWithShape="1">
          <a:blip r:embed="rId2">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73B5AF-968D-CB15-DB5B-A72B44E36FD1}"/>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21CD98-FC22-0005-6437-B93F2F2ABF25}"/>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C68E6F-A8AB-87B7-1FED-B3D08FBCF40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517BDE-BD13-2507-4237-72AFCF637F4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081C19-182E-D652-12E2-CF6AD267CBEF}"/>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E3B534-D430-311B-2384-E145EBA7F4B9}"/>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88A35D2-77A1-F40D-1A2C-318B681F6885}"/>
              </a:ext>
            </a:extLst>
          </p:cNvPr>
          <p:cNvSpPr>
            <a:spLocks noGrp="1"/>
          </p:cNvSpPr>
          <p:nvPr>
            <p:ph type="subTitle" idx="1" hasCustomPrompt="1"/>
          </p:nvPr>
        </p:nvSpPr>
        <p:spPr>
          <a:xfrm>
            <a:off x="1241643" y="1052512"/>
            <a:ext cx="9708713" cy="4752975"/>
          </a:xfrm>
          <a:solidFill>
            <a:srgbClr val="FEFEFE"/>
          </a:solidFill>
          <a:ln>
            <a:solidFill>
              <a:srgbClr val="00ACA0"/>
            </a:solidFill>
          </a:ln>
        </p:spPr>
        <p:txBody>
          <a:bodyPr anchor="ctr" anchorCtr="0">
            <a:normAutofit/>
          </a:bodyPr>
          <a:lstStyle>
            <a:lvl1pPr marL="0" indent="0" algn="ctr">
              <a:buNone/>
              <a:defRPr sz="8000">
                <a:solidFill>
                  <a:srgbClr val="0066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31576073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1 - blue mosaic">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7F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descr="Background pattern&#10;&#10;Description automatically generated">
            <a:extLst>
              <a:ext uri="{FF2B5EF4-FFF2-40B4-BE49-F238E27FC236}">
                <a16:creationId xmlns:a16="http://schemas.microsoft.com/office/drawing/2014/main" id="{C0A51C8A-7D26-D170-C8A1-992A5ACB4677}"/>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83678" t="-719" b="1"/>
          <a:stretch/>
        </p:blipFill>
        <p:spPr>
          <a:xfrm>
            <a:off x="10202089" y="-56890"/>
            <a:ext cx="1989911" cy="6809416"/>
          </a:xfrm>
          <a:prstGeom prst="rect">
            <a:avLst/>
          </a:prstGeom>
        </p:spPr>
      </p:pic>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1 Heading</a:t>
            </a:r>
          </a:p>
        </p:txBody>
      </p:sp>
      <p:sp>
        <p:nvSpPr>
          <p:cNvPr id="20" name="Content Placeholder 6">
            <a:extLst>
              <a:ext uri="{FF2B5EF4-FFF2-40B4-BE49-F238E27FC236}">
                <a16:creationId xmlns:a16="http://schemas.microsoft.com/office/drawing/2014/main" id="{DB68E7C6-8391-481F-C6F6-88A95C871D0D}"/>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ubtitle 2">
            <a:extLst>
              <a:ext uri="{FF2B5EF4-FFF2-40B4-BE49-F238E27FC236}">
                <a16:creationId xmlns:a16="http://schemas.microsoft.com/office/drawing/2014/main" id="{A90BAFA2-EE60-93D6-B5AB-25D5FA9188A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119125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1 - blue lines">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C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B1FD15B2-D20C-137D-25B0-10D1677183E8}"/>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5750" t="330" r="25588" b="3326"/>
          <a:stretch/>
        </p:blipFill>
        <p:spPr>
          <a:xfrm>
            <a:off x="10202089" y="125321"/>
            <a:ext cx="1989911" cy="6607358"/>
          </a:xfrm>
          <a:prstGeom prst="rect">
            <a:avLst/>
          </a:prstGeom>
        </p:spPr>
      </p:pic>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1 Heading</a:t>
            </a:r>
          </a:p>
        </p:txBody>
      </p:sp>
      <p:sp>
        <p:nvSpPr>
          <p:cNvPr id="7" name="Content Placeholder 6">
            <a:extLst>
              <a:ext uri="{FF2B5EF4-FFF2-40B4-BE49-F238E27FC236}">
                <a16:creationId xmlns:a16="http://schemas.microsoft.com/office/drawing/2014/main" id="{96A9A293-BC9C-4B95-951C-61408D2D72BC}"/>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90227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lilac background">
    <p:bg>
      <p:bgPr>
        <a:solidFill>
          <a:srgbClr val="EAEDF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A0FE46-545C-D15B-AED0-2876BE6645A7}"/>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5465C9C-9EDF-F85C-0869-62D9AFA1B32B}"/>
              </a:ext>
            </a:extLst>
          </p:cNvPr>
          <p:cNvSpPr txBox="1"/>
          <p:nvPr userDrawn="1"/>
        </p:nvSpPr>
        <p:spPr>
          <a:xfrm>
            <a:off x="1354347" y="690112"/>
            <a:ext cx="10837653" cy="1170000"/>
          </a:xfrm>
          <a:prstGeom prst="rect">
            <a:avLst/>
          </a:prstGeom>
          <a:solidFill>
            <a:srgbClr val="FEFEFE"/>
          </a:solidFill>
          <a:ln w="19050">
            <a:solidFill>
              <a:schemeClr val="accent3"/>
            </a:solidFill>
          </a:ln>
        </p:spPr>
        <p:txBody>
          <a:bodyPr wrap="square" lIns="684000" rtlCol="0" anchor="ctr" anchorCtr="0">
            <a:noAutofit/>
          </a:bodyPr>
          <a:lstStyle/>
          <a:p>
            <a:r>
              <a:rPr lang="en-CA" sz="4800">
                <a:solidFill>
                  <a:srgbClr val="1C2B39"/>
                </a:solidFill>
              </a:rPr>
              <a:t>AGENDA</a:t>
            </a:r>
          </a:p>
        </p:txBody>
      </p:sp>
      <p:sp>
        <p:nvSpPr>
          <p:cNvPr id="6" name="Content Placeholder 5">
            <a:extLst>
              <a:ext uri="{FF2B5EF4-FFF2-40B4-BE49-F238E27FC236}">
                <a16:creationId xmlns:a16="http://schemas.microsoft.com/office/drawing/2014/main" id="{CD8D91DA-24C9-A8C4-A0B7-6CAB0F955C25}"/>
              </a:ext>
            </a:extLst>
          </p:cNvPr>
          <p:cNvSpPr>
            <a:spLocks noGrp="1"/>
          </p:cNvSpPr>
          <p:nvPr>
            <p:ph sz="quarter" idx="10"/>
          </p:nvPr>
        </p:nvSpPr>
        <p:spPr>
          <a:xfrm>
            <a:off x="1354346" y="2298700"/>
            <a:ext cx="9408903" cy="3869188"/>
          </a:xfrm>
          <a:solidFill>
            <a:srgbClr val="FEFEFE"/>
          </a:solidFill>
          <a:ln>
            <a:solidFill>
              <a:srgbClr val="00ACA0"/>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18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1 - blue soli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C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1 Heading</a:t>
            </a:r>
          </a:p>
        </p:txBody>
      </p:sp>
      <p:sp>
        <p:nvSpPr>
          <p:cNvPr id="5" name="Content Placeholder 6">
            <a:extLst>
              <a:ext uri="{FF2B5EF4-FFF2-40B4-BE49-F238E27FC236}">
                <a16:creationId xmlns:a16="http://schemas.microsoft.com/office/drawing/2014/main" id="{8436D3A7-FF6C-1234-302E-FA576019C63C}"/>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7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2 - green mosaic">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7FD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descr="Background pattern&#10;&#10;Description automatically generated">
            <a:extLst>
              <a:ext uri="{FF2B5EF4-FFF2-40B4-BE49-F238E27FC236}">
                <a16:creationId xmlns:a16="http://schemas.microsoft.com/office/drawing/2014/main" id="{C0A51C8A-7D26-D170-C8A1-992A5ACB4677}"/>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83678" t="-719" b="1"/>
          <a:stretch/>
        </p:blipFill>
        <p:spPr>
          <a:xfrm>
            <a:off x="10202089" y="-56890"/>
            <a:ext cx="1989911" cy="6809416"/>
          </a:xfrm>
          <a:prstGeom prst="rect">
            <a:avLst/>
          </a:prstGeom>
        </p:spPr>
      </p:pic>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2 Heading</a:t>
            </a:r>
          </a:p>
        </p:txBody>
      </p:sp>
      <p:sp>
        <p:nvSpPr>
          <p:cNvPr id="7" name="Content Placeholder 6">
            <a:extLst>
              <a:ext uri="{FF2B5EF4-FFF2-40B4-BE49-F238E27FC236}">
                <a16:creationId xmlns:a16="http://schemas.microsoft.com/office/drawing/2014/main" id="{A0E8C794-054F-FEFC-49F1-C0E02DC4CA43}"/>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5964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2 - green lines">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C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2 Heading</a:t>
            </a:r>
          </a:p>
        </p:txBody>
      </p:sp>
      <p:pic>
        <p:nvPicPr>
          <p:cNvPr id="7" name="Picture 6" descr="Shape&#10;&#10;Description automatically generated">
            <a:extLst>
              <a:ext uri="{FF2B5EF4-FFF2-40B4-BE49-F238E27FC236}">
                <a16:creationId xmlns:a16="http://schemas.microsoft.com/office/drawing/2014/main" id="{D303CCA5-96D2-BC52-7AEB-31F52C45E375}"/>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5750" t="330" r="25588" b="3326"/>
          <a:stretch/>
        </p:blipFill>
        <p:spPr>
          <a:xfrm>
            <a:off x="10202089" y="125321"/>
            <a:ext cx="1989911" cy="6607358"/>
          </a:xfrm>
          <a:prstGeom prst="rect">
            <a:avLst/>
          </a:prstGeom>
        </p:spPr>
      </p:pic>
      <p:sp>
        <p:nvSpPr>
          <p:cNvPr id="12" name="Content Placeholder 6">
            <a:extLst>
              <a:ext uri="{FF2B5EF4-FFF2-40B4-BE49-F238E27FC236}">
                <a16:creationId xmlns:a16="http://schemas.microsoft.com/office/drawing/2014/main" id="{68CACF95-2E98-4B19-2E56-6CCE35445D3B}"/>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1934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2 - green soli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C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rgbClr val="FEFEFE"/>
                </a:solidFill>
                <a:latin typeface="Arial" panose="020B0604020202020204" pitchFamily="34" charset="0"/>
                <a:cs typeface="Arial" panose="020B0604020202020204" pitchFamily="34" charset="0"/>
              </a:defRPr>
            </a:lvl1pPr>
          </a:lstStyle>
          <a:p>
            <a:r>
              <a:rPr lang="en-US"/>
              <a:t>Section 2 Heading</a:t>
            </a:r>
          </a:p>
        </p:txBody>
      </p:sp>
      <p:sp>
        <p:nvSpPr>
          <p:cNvPr id="7" name="Content Placeholder 6">
            <a:extLst>
              <a:ext uri="{FF2B5EF4-FFF2-40B4-BE49-F238E27FC236}">
                <a16:creationId xmlns:a16="http://schemas.microsoft.com/office/drawing/2014/main" id="{7F8D835D-19AE-857B-7FAF-45D22C4A57E9}"/>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7299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3 - lilac mosaic">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C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descr="Background pattern&#10;&#10;Description automatically generated">
            <a:extLst>
              <a:ext uri="{FF2B5EF4-FFF2-40B4-BE49-F238E27FC236}">
                <a16:creationId xmlns:a16="http://schemas.microsoft.com/office/drawing/2014/main" id="{C0A51C8A-7D26-D170-C8A1-992A5ACB4677}"/>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83678" t="-719" b="1"/>
          <a:stretch/>
        </p:blipFill>
        <p:spPr>
          <a:xfrm>
            <a:off x="10202089" y="-56890"/>
            <a:ext cx="1989911" cy="6809416"/>
          </a:xfrm>
          <a:prstGeom prst="rect">
            <a:avLst/>
          </a:prstGeom>
        </p:spPr>
      </p:pic>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731515" y="721614"/>
            <a:ext cx="9470574" cy="846221"/>
          </a:xfrm>
        </p:spPr>
        <p:txBody>
          <a:bodyPr>
            <a:noAutofit/>
          </a:bodyPr>
          <a:lstStyle>
            <a:lvl1pPr>
              <a:defRPr sz="3500" b="1" i="0">
                <a:solidFill>
                  <a:schemeClr val="accent2"/>
                </a:solidFill>
                <a:latin typeface="Arial" panose="020B0604020202020204" pitchFamily="34" charset="0"/>
                <a:cs typeface="Arial" panose="020B0604020202020204" pitchFamily="34" charset="0"/>
              </a:defRPr>
            </a:lvl1pPr>
          </a:lstStyle>
          <a:p>
            <a:r>
              <a:rPr lang="en-US"/>
              <a:t>Section 3 Heading</a:t>
            </a:r>
          </a:p>
        </p:txBody>
      </p:sp>
      <p:sp>
        <p:nvSpPr>
          <p:cNvPr id="5" name="Content Placeholder 6">
            <a:extLst>
              <a:ext uri="{FF2B5EF4-FFF2-40B4-BE49-F238E27FC236}">
                <a16:creationId xmlns:a16="http://schemas.microsoft.com/office/drawing/2014/main" id="{41E19C19-2E76-6CB6-1683-3B6C018B7BCA}"/>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74683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3 - lilac lines">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877E7DA4-1F40-E100-48D2-A0296BBEE691}"/>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5750" t="330" r="25588" b="3326"/>
          <a:stretch/>
        </p:blipFill>
        <p:spPr>
          <a:xfrm>
            <a:off x="10202089" y="125321"/>
            <a:ext cx="1989911" cy="6607358"/>
          </a:xfrm>
          <a:prstGeom prst="rect">
            <a:avLst/>
          </a:prstGeom>
        </p:spPr>
      </p:pic>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1217CC2-D093-8079-B731-9FD6ABC38D9B}"/>
              </a:ext>
            </a:extLst>
          </p:cNvPr>
          <p:cNvSpPr>
            <a:spLocks noGrp="1"/>
          </p:cNvSpPr>
          <p:nvPr>
            <p:ph type="title" hasCustomPrompt="1"/>
          </p:nvPr>
        </p:nvSpPr>
        <p:spPr>
          <a:xfrm>
            <a:off x="731515" y="721614"/>
            <a:ext cx="9470574" cy="846221"/>
          </a:xfrm>
        </p:spPr>
        <p:txBody>
          <a:bodyPr>
            <a:noAutofit/>
          </a:bodyPr>
          <a:lstStyle>
            <a:lvl1pPr>
              <a:defRPr sz="3500" b="1" i="0">
                <a:solidFill>
                  <a:schemeClr val="accent2"/>
                </a:solidFill>
                <a:latin typeface="Arial" panose="020B0604020202020204" pitchFamily="34" charset="0"/>
                <a:cs typeface="Arial" panose="020B0604020202020204" pitchFamily="34" charset="0"/>
              </a:defRPr>
            </a:lvl1pPr>
          </a:lstStyle>
          <a:p>
            <a:r>
              <a:rPr lang="en-US"/>
              <a:t>Section 3 Heading</a:t>
            </a:r>
          </a:p>
        </p:txBody>
      </p:sp>
      <p:sp>
        <p:nvSpPr>
          <p:cNvPr id="2" name="Content Placeholder 6">
            <a:extLst>
              <a:ext uri="{FF2B5EF4-FFF2-40B4-BE49-F238E27FC236}">
                <a16:creationId xmlns:a16="http://schemas.microsoft.com/office/drawing/2014/main" id="{B0915F87-972A-0C42-4445-B43A54992F37}"/>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334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3 - lilac soli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F510CE-EE7F-222E-D1AD-187A1B545328}"/>
              </a:ext>
            </a:extLst>
          </p:cNvPr>
          <p:cNvSpPr/>
          <p:nvPr userDrawn="1"/>
        </p:nvSpPr>
        <p:spPr>
          <a:xfrm>
            <a:off x="10202089" y="0"/>
            <a:ext cx="1989911" cy="686957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731515" y="2084804"/>
            <a:ext cx="8051241" cy="409291"/>
          </a:xfrm>
          <a:ln>
            <a:solidFill>
              <a:schemeClr val="accent3"/>
            </a:solidFill>
          </a:ln>
        </p:spPr>
        <p:txBody>
          <a:bodyPr tIns="72000" bIns="7200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6732E8-B216-C4C1-0817-A7157A07B64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423819-6446-E1A6-D4DD-3522A4BDC72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97ADE-E292-3121-3D42-502BD3D1C098}"/>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CFB7E4-A6DB-81ED-7FB6-1C51EC74DF9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B1D71-6942-E0DF-00E1-913266567C3C}"/>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25C410-9416-395F-9F5E-2D828B753AC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2671-BF2C-9129-E137-F6BA2267C563}"/>
              </a:ext>
            </a:extLst>
          </p:cNvPr>
          <p:cNvSpPr/>
          <p:nvPr userDrawn="1"/>
        </p:nvSpPr>
        <p:spPr>
          <a:xfrm>
            <a:off x="0" y="558956"/>
            <a:ext cx="12192000" cy="1171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1217CC2-D093-8079-B731-9FD6ABC38D9B}"/>
              </a:ext>
            </a:extLst>
          </p:cNvPr>
          <p:cNvSpPr>
            <a:spLocks noGrp="1"/>
          </p:cNvSpPr>
          <p:nvPr>
            <p:ph type="title" hasCustomPrompt="1"/>
          </p:nvPr>
        </p:nvSpPr>
        <p:spPr>
          <a:xfrm>
            <a:off x="731515" y="721614"/>
            <a:ext cx="9470574" cy="846221"/>
          </a:xfrm>
        </p:spPr>
        <p:txBody>
          <a:bodyPr>
            <a:noAutofit/>
          </a:bodyPr>
          <a:lstStyle>
            <a:lvl1pPr>
              <a:defRPr sz="3500" b="1" i="0">
                <a:solidFill>
                  <a:schemeClr val="accent2"/>
                </a:solidFill>
                <a:latin typeface="Arial" panose="020B0604020202020204" pitchFamily="34" charset="0"/>
                <a:cs typeface="Arial" panose="020B0604020202020204" pitchFamily="34" charset="0"/>
              </a:defRPr>
            </a:lvl1pPr>
          </a:lstStyle>
          <a:p>
            <a:r>
              <a:rPr lang="en-US"/>
              <a:t>Section 3 Heading</a:t>
            </a:r>
          </a:p>
        </p:txBody>
      </p:sp>
      <p:sp>
        <p:nvSpPr>
          <p:cNvPr id="2" name="Content Placeholder 6">
            <a:extLst>
              <a:ext uri="{FF2B5EF4-FFF2-40B4-BE49-F238E27FC236}">
                <a16:creationId xmlns:a16="http://schemas.microsoft.com/office/drawing/2014/main" id="{5D72F8FA-1FE4-E431-671A-8177882966A0}"/>
              </a:ext>
            </a:extLst>
          </p:cNvPr>
          <p:cNvSpPr>
            <a:spLocks noGrp="1"/>
          </p:cNvSpPr>
          <p:nvPr>
            <p:ph sz="quarter" idx="10" hasCustomPrompt="1"/>
          </p:nvPr>
        </p:nvSpPr>
        <p:spPr>
          <a:xfrm>
            <a:off x="731515" y="2845553"/>
            <a:ext cx="8051241" cy="3290833"/>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3299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4 - blue mosaic">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7F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22" descr="Background pattern&#10;&#10;Description automatically generated">
            <a:extLst>
              <a:ext uri="{FF2B5EF4-FFF2-40B4-BE49-F238E27FC236}">
                <a16:creationId xmlns:a16="http://schemas.microsoft.com/office/drawing/2014/main" id="{5A71F6D8-0A30-0A78-577E-A6F38363FE09}"/>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79048" t="-718" r="4630"/>
          <a:stretch/>
        </p:blipFill>
        <p:spPr>
          <a:xfrm>
            <a:off x="-1" y="-72950"/>
            <a:ext cx="1989911" cy="6809416"/>
          </a:xfrm>
          <a:prstGeom prst="rect">
            <a:avLst/>
          </a:prstGeom>
        </p:spPr>
      </p:pic>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4 Heading</a:t>
            </a:r>
          </a:p>
        </p:txBody>
      </p:sp>
      <p:sp>
        <p:nvSpPr>
          <p:cNvPr id="7" name="Subtitle 2">
            <a:extLst>
              <a:ext uri="{FF2B5EF4-FFF2-40B4-BE49-F238E27FC236}">
                <a16:creationId xmlns:a16="http://schemas.microsoft.com/office/drawing/2014/main" id="{4FCC4ABA-C06F-F71D-FF0F-7B0AC14B6840}"/>
              </a:ext>
            </a:extLst>
          </p:cNvPr>
          <p:cNvSpPr>
            <a:spLocks noGrp="1"/>
          </p:cNvSpPr>
          <p:nvPr>
            <p:ph type="subTitle" idx="1" hasCustomPrompt="1"/>
          </p:nvPr>
        </p:nvSpPr>
        <p:spPr>
          <a:xfrm>
            <a:off x="2675467" y="1945626"/>
            <a:ext cx="8455376" cy="409291"/>
          </a:xfrm>
          <a:ln>
            <a:solidFill>
              <a:schemeClr val="accent3"/>
            </a:solidFill>
          </a:ln>
        </p:spPr>
        <p:txBody>
          <a:bodyPr tIns="180000" bIns="180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1" name="Content Placeholder 6">
            <a:extLst>
              <a:ext uri="{FF2B5EF4-FFF2-40B4-BE49-F238E27FC236}">
                <a16:creationId xmlns:a16="http://schemas.microsoft.com/office/drawing/2014/main" id="{64B22E4E-B23C-01E7-44F7-C0320B254E72}"/>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8D0B033B-0C9B-71A1-FCDA-0CA963CC03E7}"/>
              </a:ext>
            </a:extLst>
          </p:cNvPr>
          <p:cNvSpPr>
            <a:spLocks noGrp="1"/>
          </p:cNvSpPr>
          <p:nvPr>
            <p:ph sz="quarter" idx="11" hasCustomPrompt="1"/>
          </p:nvPr>
        </p:nvSpPr>
        <p:spPr>
          <a:xfrm>
            <a:off x="7224536" y="2498497"/>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5648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4 - blue lines">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C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2A0287-101D-D557-1728-954E6D06409A}"/>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6098" t="165" r="25241" b="3491"/>
          <a:stretch/>
        </p:blipFill>
        <p:spPr>
          <a:xfrm>
            <a:off x="0" y="129108"/>
            <a:ext cx="1989911" cy="6607358"/>
          </a:xfrm>
          <a:prstGeom prst="rect">
            <a:avLst/>
          </a:prstGeom>
        </p:spPr>
      </p:pic>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4 Heading</a:t>
            </a:r>
          </a:p>
        </p:txBody>
      </p:sp>
      <p:sp>
        <p:nvSpPr>
          <p:cNvPr id="11" name="Subtitle 2">
            <a:extLst>
              <a:ext uri="{FF2B5EF4-FFF2-40B4-BE49-F238E27FC236}">
                <a16:creationId xmlns:a16="http://schemas.microsoft.com/office/drawing/2014/main" id="{33A54BC6-20EB-89B2-F834-1D7387B24153}"/>
              </a:ext>
            </a:extLst>
          </p:cNvPr>
          <p:cNvSpPr>
            <a:spLocks noGrp="1"/>
          </p:cNvSpPr>
          <p:nvPr>
            <p:ph type="subTitle" idx="1" hasCustomPrompt="1"/>
          </p:nvPr>
        </p:nvSpPr>
        <p:spPr>
          <a:xfrm>
            <a:off x="2675466" y="1945626"/>
            <a:ext cx="8455377" cy="409291"/>
          </a:xfrm>
          <a:ln>
            <a:solidFill>
              <a:schemeClr val="accent3"/>
            </a:solidFill>
          </a:ln>
        </p:spPr>
        <p:txBody>
          <a:bodyPr tIns="180000" bIns="180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Content Placeholder 6">
            <a:extLst>
              <a:ext uri="{FF2B5EF4-FFF2-40B4-BE49-F238E27FC236}">
                <a16:creationId xmlns:a16="http://schemas.microsoft.com/office/drawing/2014/main" id="{E097FB22-5CA5-A9B4-229E-939493660A88}"/>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id="{9380EDC7-E6DD-E48D-D22C-4E77D8756108}"/>
              </a:ext>
            </a:extLst>
          </p:cNvPr>
          <p:cNvSpPr>
            <a:spLocks noGrp="1"/>
          </p:cNvSpPr>
          <p:nvPr>
            <p:ph sz="quarter" idx="11" hasCustomPrompt="1"/>
          </p:nvPr>
        </p:nvSpPr>
        <p:spPr>
          <a:xfrm>
            <a:off x="7224536"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935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4 - blue soli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C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4 Heading</a:t>
            </a:r>
          </a:p>
        </p:txBody>
      </p:sp>
      <p:sp>
        <p:nvSpPr>
          <p:cNvPr id="11" name="Subtitle 2">
            <a:extLst>
              <a:ext uri="{FF2B5EF4-FFF2-40B4-BE49-F238E27FC236}">
                <a16:creationId xmlns:a16="http://schemas.microsoft.com/office/drawing/2014/main" id="{33A54BC6-20EB-89B2-F834-1D7387B24153}"/>
              </a:ext>
            </a:extLst>
          </p:cNvPr>
          <p:cNvSpPr>
            <a:spLocks noGrp="1"/>
          </p:cNvSpPr>
          <p:nvPr>
            <p:ph type="subTitle" idx="1" hasCustomPrompt="1"/>
          </p:nvPr>
        </p:nvSpPr>
        <p:spPr>
          <a:xfrm>
            <a:off x="2675467" y="1945626"/>
            <a:ext cx="8455376" cy="409291"/>
          </a:xfrm>
          <a:ln>
            <a:solidFill>
              <a:schemeClr val="accent3"/>
            </a:solidFill>
          </a:ln>
        </p:spPr>
        <p:txBody>
          <a:bodyPr tIns="180000" bIns="180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Content Placeholder 6">
            <a:extLst>
              <a:ext uri="{FF2B5EF4-FFF2-40B4-BE49-F238E27FC236}">
                <a16:creationId xmlns:a16="http://schemas.microsoft.com/office/drawing/2014/main" id="{E097FB22-5CA5-A9B4-229E-939493660A88}"/>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id="{9380EDC7-E6DD-E48D-D22C-4E77D8756108}"/>
              </a:ext>
            </a:extLst>
          </p:cNvPr>
          <p:cNvSpPr>
            <a:spLocks noGrp="1"/>
          </p:cNvSpPr>
          <p:nvPr>
            <p:ph sz="quarter" idx="11" hasCustomPrompt="1"/>
          </p:nvPr>
        </p:nvSpPr>
        <p:spPr>
          <a:xfrm>
            <a:off x="7224536"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6691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nd acknowledgement - general">
    <p:bg>
      <p:bgPr>
        <a:solidFill>
          <a:srgbClr val="00667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55E38-596C-BB01-CB41-6D9B99D7714D}"/>
              </a:ext>
            </a:extLst>
          </p:cNvPr>
          <p:cNvSpPr/>
          <p:nvPr userDrawn="1"/>
        </p:nvSpPr>
        <p:spPr>
          <a:xfrm>
            <a:off x="0" y="965043"/>
            <a:ext cx="12192000" cy="1171538"/>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BB222B-8916-C1D8-D83C-F4D4776E2248}"/>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C12806-B670-9D25-E36B-5EF6CEB0120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83984-DE12-8F54-93A3-2ADFB886C71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54243C-1ECB-19C5-70BB-37ACF65A110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A8022-44DF-6F6E-6AF2-B6F7B7B10AEC}"/>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71F80-B6A4-161E-837F-577E6ED76109}"/>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7D5CE4E1-71CF-65CB-16B2-1DD961BF86EA}"/>
              </a:ext>
            </a:extLst>
          </p:cNvPr>
          <p:cNvSpPr>
            <a:spLocks noGrp="1" noRot="1" noMove="1" noResize="1" noEditPoints="1" noAdjustHandles="1" noChangeArrowheads="1" noChangeShapeType="1"/>
          </p:cNvSpPr>
          <p:nvPr>
            <p:ph type="ctrTitle" hasCustomPrompt="1"/>
          </p:nvPr>
        </p:nvSpPr>
        <p:spPr>
          <a:xfrm>
            <a:off x="1524000" y="891823"/>
            <a:ext cx="9144000" cy="1317978"/>
          </a:xfrm>
        </p:spPr>
        <p:txBody>
          <a:bodyPr anchor="ctr" anchorCtr="0">
            <a:normAutofit/>
          </a:bodyPr>
          <a:lstStyle>
            <a:lvl1pPr algn="ctr">
              <a:defRPr sz="5000" b="0">
                <a:solidFill>
                  <a:srgbClr val="1C2B39"/>
                </a:solidFill>
              </a:defRPr>
            </a:lvl1pPr>
          </a:lstStyle>
          <a:p>
            <a:r>
              <a:rPr lang="en-US"/>
              <a:t>Land Acknowledgement</a:t>
            </a:r>
          </a:p>
        </p:txBody>
      </p:sp>
      <p:sp>
        <p:nvSpPr>
          <p:cNvPr id="15" name="Subtitle 2">
            <a:extLst>
              <a:ext uri="{FF2B5EF4-FFF2-40B4-BE49-F238E27FC236}">
                <a16:creationId xmlns:a16="http://schemas.microsoft.com/office/drawing/2014/main" id="{A2A2537C-C43F-09EB-50C5-2405DD874C44}"/>
              </a:ext>
            </a:extLst>
          </p:cNvPr>
          <p:cNvSpPr>
            <a:spLocks noGrp="1"/>
          </p:cNvSpPr>
          <p:nvPr>
            <p:ph type="subTitle" idx="1" hasCustomPrompt="1"/>
          </p:nvPr>
        </p:nvSpPr>
        <p:spPr>
          <a:xfrm>
            <a:off x="1524000" y="2389188"/>
            <a:ext cx="9144000" cy="3346449"/>
          </a:xfrm>
          <a:ln>
            <a:solidFill>
              <a:schemeClr val="accent3"/>
            </a:solidFill>
          </a:ln>
        </p:spPr>
        <p:txBody>
          <a:bodyPr tIns="0"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We are gathered on the traditional lands of </a:t>
            </a:r>
            <a:br>
              <a:rPr lang="en-US"/>
            </a:br>
            <a:r>
              <a:rPr lang="en-US"/>
              <a:t>634 different First Nation communities </a:t>
            </a:r>
            <a:br>
              <a:rPr lang="en-US"/>
            </a:br>
            <a:r>
              <a:rPr lang="en-US"/>
              <a:t>53 Inuit communities, and </a:t>
            </a:r>
            <a:br>
              <a:rPr lang="en-US"/>
            </a:br>
            <a:r>
              <a:rPr lang="en-US"/>
              <a:t>8 Métis settlements.</a:t>
            </a:r>
          </a:p>
        </p:txBody>
      </p:sp>
    </p:spTree>
    <p:extLst>
      <p:ext uri="{BB962C8B-B14F-4D97-AF65-F5344CB8AC3E}">
        <p14:creationId xmlns:p14="http://schemas.microsoft.com/office/powerpoint/2010/main" val="27911533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5 - green mosaic">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781"/>
            <a:ext cx="1989911" cy="6869575"/>
          </a:xfrm>
          <a:prstGeom prst="rect">
            <a:avLst/>
          </a:prstGeom>
          <a:solidFill>
            <a:srgbClr val="7FD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Background pattern&#10;&#10;Description automatically generated">
            <a:extLst>
              <a:ext uri="{FF2B5EF4-FFF2-40B4-BE49-F238E27FC236}">
                <a16:creationId xmlns:a16="http://schemas.microsoft.com/office/drawing/2014/main" id="{B73E155B-9C5A-26C0-C7F0-F6D40835C8AD}"/>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79048" t="-718" r="4630"/>
          <a:stretch/>
        </p:blipFill>
        <p:spPr>
          <a:xfrm>
            <a:off x="-1" y="-44616"/>
            <a:ext cx="1989911" cy="6809416"/>
          </a:xfrm>
          <a:prstGeom prst="rect">
            <a:avLst/>
          </a:prstGeom>
        </p:spPr>
      </p:pic>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8CD9A36E-3F3A-7A1E-497C-331498FAECE9}"/>
              </a:ext>
            </a:extLst>
          </p:cNvPr>
          <p:cNvSpPr>
            <a:spLocks noGrp="1"/>
          </p:cNvSpPr>
          <p:nvPr>
            <p:ph type="subTitle" idx="1" hasCustomPrompt="1"/>
          </p:nvPr>
        </p:nvSpPr>
        <p:spPr>
          <a:xfrm>
            <a:off x="2675466" y="1945626"/>
            <a:ext cx="8455377" cy="409291"/>
          </a:xfrm>
          <a:ln>
            <a:solidFill>
              <a:schemeClr val="accent3"/>
            </a:solidFill>
          </a:ln>
        </p:spPr>
        <p:txBody>
          <a:bodyPr tIns="72000" bIns="72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1" name="Content Placeholder 6">
            <a:extLst>
              <a:ext uri="{FF2B5EF4-FFF2-40B4-BE49-F238E27FC236}">
                <a16:creationId xmlns:a16="http://schemas.microsoft.com/office/drawing/2014/main" id="{A5403848-D198-C2C2-1FA6-A259BC665923}"/>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5EE5A849-E1B9-5777-9AD9-03CA67FFCA95}"/>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5 Heading</a:t>
            </a:r>
          </a:p>
        </p:txBody>
      </p:sp>
      <p:sp>
        <p:nvSpPr>
          <p:cNvPr id="15" name="Content Placeholder 6">
            <a:extLst>
              <a:ext uri="{FF2B5EF4-FFF2-40B4-BE49-F238E27FC236}">
                <a16:creationId xmlns:a16="http://schemas.microsoft.com/office/drawing/2014/main" id="{AAE960EE-F61F-EA82-50C4-CE8CA12B2858}"/>
              </a:ext>
            </a:extLst>
          </p:cNvPr>
          <p:cNvSpPr>
            <a:spLocks noGrp="1"/>
          </p:cNvSpPr>
          <p:nvPr>
            <p:ph sz="quarter" idx="11" hasCustomPrompt="1"/>
          </p:nvPr>
        </p:nvSpPr>
        <p:spPr>
          <a:xfrm>
            <a:off x="7224536"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54622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5 - green lines">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C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2A0287-101D-D557-1728-954E6D06409A}"/>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6098" t="165" r="25241" b="3491"/>
          <a:stretch/>
        </p:blipFill>
        <p:spPr>
          <a:xfrm>
            <a:off x="0" y="129108"/>
            <a:ext cx="1989911" cy="6607358"/>
          </a:xfrm>
          <a:prstGeom prst="rect">
            <a:avLst/>
          </a:prstGeom>
        </p:spPr>
      </p:pic>
      <p:sp>
        <p:nvSpPr>
          <p:cNvPr id="2" name="Subtitle 2">
            <a:extLst>
              <a:ext uri="{FF2B5EF4-FFF2-40B4-BE49-F238E27FC236}">
                <a16:creationId xmlns:a16="http://schemas.microsoft.com/office/drawing/2014/main" id="{03E30817-674B-E5DB-E36A-DC984D9CC22E}"/>
              </a:ext>
            </a:extLst>
          </p:cNvPr>
          <p:cNvSpPr>
            <a:spLocks noGrp="1"/>
          </p:cNvSpPr>
          <p:nvPr>
            <p:ph type="subTitle" idx="1" hasCustomPrompt="1"/>
          </p:nvPr>
        </p:nvSpPr>
        <p:spPr>
          <a:xfrm>
            <a:off x="2675466" y="1945626"/>
            <a:ext cx="8455377" cy="409291"/>
          </a:xfrm>
          <a:ln>
            <a:solidFill>
              <a:schemeClr val="accent3"/>
            </a:solidFill>
          </a:ln>
        </p:spPr>
        <p:txBody>
          <a:bodyPr tIns="72000" bIns="72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7" name="Content Placeholder 6">
            <a:extLst>
              <a:ext uri="{FF2B5EF4-FFF2-40B4-BE49-F238E27FC236}">
                <a16:creationId xmlns:a16="http://schemas.microsoft.com/office/drawing/2014/main" id="{029E7C5E-A17F-2169-A226-306C03651E8E}"/>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990552A-8B42-379B-1C6B-738E4051FE9E}"/>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5 Heading</a:t>
            </a:r>
          </a:p>
        </p:txBody>
      </p:sp>
      <p:sp>
        <p:nvSpPr>
          <p:cNvPr id="14" name="Content Placeholder 6">
            <a:extLst>
              <a:ext uri="{FF2B5EF4-FFF2-40B4-BE49-F238E27FC236}">
                <a16:creationId xmlns:a16="http://schemas.microsoft.com/office/drawing/2014/main" id="{69FFED90-CDDC-6EAF-B540-27E6D373F988}"/>
              </a:ext>
            </a:extLst>
          </p:cNvPr>
          <p:cNvSpPr>
            <a:spLocks noGrp="1"/>
          </p:cNvSpPr>
          <p:nvPr>
            <p:ph sz="quarter" idx="11" hasCustomPrompt="1"/>
          </p:nvPr>
        </p:nvSpPr>
        <p:spPr>
          <a:xfrm>
            <a:off x="7224536"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01846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5 - green soli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C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3E30817-674B-E5DB-E36A-DC984D9CC22E}"/>
              </a:ext>
            </a:extLst>
          </p:cNvPr>
          <p:cNvSpPr>
            <a:spLocks noGrp="1"/>
          </p:cNvSpPr>
          <p:nvPr>
            <p:ph type="subTitle" idx="1" hasCustomPrompt="1"/>
          </p:nvPr>
        </p:nvSpPr>
        <p:spPr>
          <a:xfrm>
            <a:off x="2675467" y="1945626"/>
            <a:ext cx="8455376" cy="409291"/>
          </a:xfrm>
          <a:ln>
            <a:solidFill>
              <a:schemeClr val="accent3"/>
            </a:solidFill>
          </a:ln>
        </p:spPr>
        <p:txBody>
          <a:bodyPr tIns="180000" bIns="180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7" name="Content Placeholder 6">
            <a:extLst>
              <a:ext uri="{FF2B5EF4-FFF2-40B4-BE49-F238E27FC236}">
                <a16:creationId xmlns:a16="http://schemas.microsoft.com/office/drawing/2014/main" id="{029E7C5E-A17F-2169-A226-306C03651E8E}"/>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990552A-8B42-379B-1C6B-738E4051FE9E}"/>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5 Heading</a:t>
            </a:r>
          </a:p>
        </p:txBody>
      </p:sp>
      <p:sp>
        <p:nvSpPr>
          <p:cNvPr id="14" name="Content Placeholder 6">
            <a:extLst>
              <a:ext uri="{FF2B5EF4-FFF2-40B4-BE49-F238E27FC236}">
                <a16:creationId xmlns:a16="http://schemas.microsoft.com/office/drawing/2014/main" id="{69FFED90-CDDC-6EAF-B540-27E6D373F988}"/>
              </a:ext>
            </a:extLst>
          </p:cNvPr>
          <p:cNvSpPr>
            <a:spLocks noGrp="1"/>
          </p:cNvSpPr>
          <p:nvPr>
            <p:ph sz="quarter" idx="11" hasCustomPrompt="1"/>
          </p:nvPr>
        </p:nvSpPr>
        <p:spPr>
          <a:xfrm>
            <a:off x="7224536"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9500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6 - lilac mosaic">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C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descr="Background pattern&#10;&#10;Description automatically generated">
            <a:extLst>
              <a:ext uri="{FF2B5EF4-FFF2-40B4-BE49-F238E27FC236}">
                <a16:creationId xmlns:a16="http://schemas.microsoft.com/office/drawing/2014/main" id="{4A5C4318-7108-07B9-98FE-4474C07D0FA1}"/>
              </a:ext>
            </a:extLst>
          </p:cNvPr>
          <p:cNvPicPr>
            <a:picLocks noGrp="1" noRot="1" noChangeAspect="1" noMove="1" noResize="1" noEditPoints="1" noAdjustHandles="1" noChangeArrowheads="1" noChangeShapeType="1" noCrop="1"/>
          </p:cNvPicPr>
          <p:nvPr userDrawn="1"/>
        </p:nvPicPr>
        <p:blipFill rotWithShape="1">
          <a:blip r:embed="rId2">
            <a:alphaModFix amt="50000"/>
          </a:blip>
          <a:srcRect l="79048" t="-718" r="4630"/>
          <a:stretch/>
        </p:blipFill>
        <p:spPr>
          <a:xfrm>
            <a:off x="-1" y="-72950"/>
            <a:ext cx="1989911" cy="6809416"/>
          </a:xfrm>
          <a:prstGeom prst="rect">
            <a:avLst/>
          </a:prstGeom>
        </p:spPr>
      </p:pic>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25A771B-7BF2-83C2-1CEB-66340E7384E7}"/>
              </a:ext>
            </a:extLst>
          </p:cNvPr>
          <p:cNvSpPr>
            <a:spLocks noGrp="1"/>
          </p:cNvSpPr>
          <p:nvPr>
            <p:ph type="subTitle" idx="1" hasCustomPrompt="1"/>
          </p:nvPr>
        </p:nvSpPr>
        <p:spPr>
          <a:xfrm>
            <a:off x="2675467" y="1945626"/>
            <a:ext cx="8455376" cy="409291"/>
          </a:xfrm>
          <a:ln>
            <a:solidFill>
              <a:schemeClr val="accent3"/>
            </a:solidFill>
          </a:ln>
        </p:spPr>
        <p:txBody>
          <a:bodyPr tIns="180000" bIns="180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1" name="Content Placeholder 6">
            <a:extLst>
              <a:ext uri="{FF2B5EF4-FFF2-40B4-BE49-F238E27FC236}">
                <a16:creationId xmlns:a16="http://schemas.microsoft.com/office/drawing/2014/main" id="{783B3F0F-18A8-EC80-E1EC-01CA717D1809}"/>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A942841D-13D4-95C9-50F3-0241EBCA28C8}"/>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6 Heading</a:t>
            </a:r>
          </a:p>
        </p:txBody>
      </p:sp>
      <p:sp>
        <p:nvSpPr>
          <p:cNvPr id="15" name="Content Placeholder 6">
            <a:extLst>
              <a:ext uri="{FF2B5EF4-FFF2-40B4-BE49-F238E27FC236}">
                <a16:creationId xmlns:a16="http://schemas.microsoft.com/office/drawing/2014/main" id="{3F4221D1-3E10-6075-3214-AB7597D13999}"/>
              </a:ext>
            </a:extLst>
          </p:cNvPr>
          <p:cNvSpPr>
            <a:spLocks noGrp="1"/>
          </p:cNvSpPr>
          <p:nvPr>
            <p:ph sz="quarter" idx="11" hasCustomPrompt="1"/>
          </p:nvPr>
        </p:nvSpPr>
        <p:spPr>
          <a:xfrm>
            <a:off x="7224536"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178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6 - lilac lines">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2A0287-101D-D557-1728-954E6D06409A}"/>
              </a:ext>
            </a:extLst>
          </p:cNvPr>
          <p:cNvPicPr>
            <a:picLocks noGrp="1" noRot="1" noChangeAspect="1" noMove="1" noResize="1" noEditPoints="1" noAdjustHandles="1" noChangeArrowheads="1" noChangeShapeType="1" noCrop="1"/>
          </p:cNvPicPr>
          <p:nvPr userDrawn="1"/>
        </p:nvPicPr>
        <p:blipFill rotWithShape="1">
          <a:blip r:embed="rId2">
            <a:alphaModFix amt="51000"/>
          </a:blip>
          <a:srcRect l="46098" t="165" r="25241" b="3491"/>
          <a:stretch/>
        </p:blipFill>
        <p:spPr>
          <a:xfrm>
            <a:off x="0" y="129108"/>
            <a:ext cx="1989911" cy="6607358"/>
          </a:xfrm>
          <a:prstGeom prst="rect">
            <a:avLst/>
          </a:prstGeom>
        </p:spPr>
      </p:pic>
      <p:sp>
        <p:nvSpPr>
          <p:cNvPr id="17" name="Subtitle 2">
            <a:extLst>
              <a:ext uri="{FF2B5EF4-FFF2-40B4-BE49-F238E27FC236}">
                <a16:creationId xmlns:a16="http://schemas.microsoft.com/office/drawing/2014/main" id="{27FF7A52-4BA3-6ED2-0AEE-1EAAFB837424}"/>
              </a:ext>
            </a:extLst>
          </p:cNvPr>
          <p:cNvSpPr>
            <a:spLocks noGrp="1"/>
          </p:cNvSpPr>
          <p:nvPr>
            <p:ph type="subTitle" idx="1" hasCustomPrompt="1"/>
          </p:nvPr>
        </p:nvSpPr>
        <p:spPr>
          <a:xfrm>
            <a:off x="2675467" y="1945626"/>
            <a:ext cx="8455376" cy="409291"/>
          </a:xfrm>
          <a:ln>
            <a:solidFill>
              <a:schemeClr val="accent3"/>
            </a:solidFill>
          </a:ln>
        </p:spPr>
        <p:txBody>
          <a:bodyPr tIns="180000" bIns="180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8" name="Content Placeholder 6">
            <a:extLst>
              <a:ext uri="{FF2B5EF4-FFF2-40B4-BE49-F238E27FC236}">
                <a16:creationId xmlns:a16="http://schemas.microsoft.com/office/drawing/2014/main" id="{0D074940-72E7-ACE0-0973-0481F8C6766F}"/>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6 Heading</a:t>
            </a:r>
          </a:p>
        </p:txBody>
      </p:sp>
      <p:sp>
        <p:nvSpPr>
          <p:cNvPr id="11" name="Content Placeholder 6">
            <a:extLst>
              <a:ext uri="{FF2B5EF4-FFF2-40B4-BE49-F238E27FC236}">
                <a16:creationId xmlns:a16="http://schemas.microsoft.com/office/drawing/2014/main" id="{412758B9-03BA-54AF-FF10-E6788B91AAB3}"/>
              </a:ext>
            </a:extLst>
          </p:cNvPr>
          <p:cNvSpPr>
            <a:spLocks noGrp="1"/>
          </p:cNvSpPr>
          <p:nvPr>
            <p:ph sz="quarter" idx="11" hasCustomPrompt="1"/>
          </p:nvPr>
        </p:nvSpPr>
        <p:spPr>
          <a:xfrm>
            <a:off x="7224536"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0786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6 - lilac soli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E5CE30-A174-4268-A4AA-F3F41040A7C3}"/>
              </a:ext>
            </a:extLst>
          </p:cNvPr>
          <p:cNvSpPr/>
          <p:nvPr userDrawn="1"/>
        </p:nvSpPr>
        <p:spPr>
          <a:xfrm>
            <a:off x="0" y="-27794"/>
            <a:ext cx="1989911" cy="686957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D30E89F-3728-BEF6-DEB3-56B40D0FA8D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55FF19-6132-259A-65BD-61E3A33A61C3}"/>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E3D23D-2297-281C-049E-284FCD27548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B455DB-958C-3579-11AC-9992BD25D81D}"/>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5DD9F-5EF7-2564-8BEE-A8683D80CC7B}"/>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496E2-AB40-320F-D464-5A6159F7A96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7423D-31E6-BD7F-2A74-87836B9C1626}"/>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6">
            <a:extLst>
              <a:ext uri="{FF2B5EF4-FFF2-40B4-BE49-F238E27FC236}">
                <a16:creationId xmlns:a16="http://schemas.microsoft.com/office/drawing/2014/main" id="{0D074940-72E7-ACE0-0973-0481F8C6766F}"/>
              </a:ext>
            </a:extLst>
          </p:cNvPr>
          <p:cNvSpPr>
            <a:spLocks noGrp="1"/>
          </p:cNvSpPr>
          <p:nvPr>
            <p:ph sz="quarter" idx="10" hasCustomPrompt="1"/>
          </p:nvPr>
        </p:nvSpPr>
        <p:spPr>
          <a:xfrm>
            <a:off x="2675467"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6EC204C8-6C40-A05C-A734-0EB5C35FAAAB}"/>
              </a:ext>
            </a:extLst>
          </p:cNvPr>
          <p:cNvSpPr>
            <a:spLocks noGrp="1"/>
          </p:cNvSpPr>
          <p:nvPr>
            <p:ph type="title" hasCustomPrompt="1"/>
          </p:nvPr>
        </p:nvSpPr>
        <p:spPr>
          <a:xfrm>
            <a:off x="2675467" y="721614"/>
            <a:ext cx="8455377" cy="846221"/>
          </a:xfrm>
        </p:spPr>
        <p:txBody>
          <a:bodyPr>
            <a:noAutofit/>
          </a:bodyPr>
          <a:lstStyle>
            <a:lvl1pPr>
              <a:defRPr sz="3500" b="1" i="0">
                <a:solidFill>
                  <a:schemeClr val="accent1"/>
                </a:solidFill>
                <a:latin typeface="Arial" panose="020B0604020202020204" pitchFamily="34" charset="0"/>
                <a:cs typeface="Arial" panose="020B0604020202020204" pitchFamily="34" charset="0"/>
              </a:defRPr>
            </a:lvl1pPr>
          </a:lstStyle>
          <a:p>
            <a:r>
              <a:rPr lang="en-US"/>
              <a:t>Section 6 Heading</a:t>
            </a:r>
          </a:p>
        </p:txBody>
      </p:sp>
      <p:sp>
        <p:nvSpPr>
          <p:cNvPr id="11" name="Content Placeholder 6">
            <a:extLst>
              <a:ext uri="{FF2B5EF4-FFF2-40B4-BE49-F238E27FC236}">
                <a16:creationId xmlns:a16="http://schemas.microsoft.com/office/drawing/2014/main" id="{412758B9-03BA-54AF-FF10-E6788B91AAB3}"/>
              </a:ext>
            </a:extLst>
          </p:cNvPr>
          <p:cNvSpPr>
            <a:spLocks noGrp="1"/>
          </p:cNvSpPr>
          <p:nvPr>
            <p:ph sz="quarter" idx="11" hasCustomPrompt="1"/>
          </p:nvPr>
        </p:nvSpPr>
        <p:spPr>
          <a:xfrm>
            <a:off x="7224536" y="2506734"/>
            <a:ext cx="3906308" cy="3836916"/>
          </a:xfrm>
        </p:spPr>
        <p:txBody>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b="0">
                <a:solidFill>
                  <a:schemeClr val="tx1"/>
                </a:solidFill>
                <a:latin typeface="Arial" panose="020B0604020202020204" pitchFamily="34" charset="0"/>
                <a:cs typeface="Arial" panose="020B0604020202020204" pitchFamily="34" charset="0"/>
              </a:defRPr>
            </a:lvl2pPr>
            <a:lvl3pPr marL="914400" indent="0">
              <a:buNone/>
              <a:defRPr sz="2300" b="0">
                <a:solidFill>
                  <a:schemeClr val="tx1"/>
                </a:solidFill>
                <a:latin typeface="Arial" panose="020B0604020202020204" pitchFamily="34" charset="0"/>
                <a:cs typeface="Arial" panose="020B0604020202020204" pitchFamily="34" charset="0"/>
              </a:defRPr>
            </a:lvl3pPr>
            <a:lvl4pPr>
              <a:defRPr sz="2000" b="0">
                <a:solidFill>
                  <a:schemeClr val="tx1"/>
                </a:solidFill>
                <a:latin typeface="Arial" panose="020B0604020202020204" pitchFamily="34" charset="0"/>
                <a:cs typeface="Arial" panose="020B0604020202020204" pitchFamily="34" charset="0"/>
              </a:defRPr>
            </a:lvl4pPr>
            <a:lvl5pPr>
              <a:defRPr b="0">
                <a:solidFill>
                  <a:schemeClr val="tx1"/>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 name="Subtitle 2">
            <a:extLst>
              <a:ext uri="{FF2B5EF4-FFF2-40B4-BE49-F238E27FC236}">
                <a16:creationId xmlns:a16="http://schemas.microsoft.com/office/drawing/2014/main" id="{6DA321BA-D503-80B6-8C5E-A3FC74CE68DD}"/>
              </a:ext>
            </a:extLst>
          </p:cNvPr>
          <p:cNvSpPr>
            <a:spLocks noGrp="1"/>
          </p:cNvSpPr>
          <p:nvPr>
            <p:ph type="subTitle" idx="1" hasCustomPrompt="1"/>
          </p:nvPr>
        </p:nvSpPr>
        <p:spPr>
          <a:xfrm>
            <a:off x="2675467" y="1945626"/>
            <a:ext cx="8455376" cy="409291"/>
          </a:xfrm>
          <a:ln>
            <a:solidFill>
              <a:schemeClr val="accent3"/>
            </a:solidFill>
          </a:ln>
        </p:spPr>
        <p:txBody>
          <a:bodyPr tIns="180000" bIns="180000" anchor="ctr" anchorCtr="0"/>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464850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s - si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0E0D33-B18B-2A00-2AE3-B83E6D5087BA}"/>
              </a:ext>
            </a:extLst>
          </p:cNvPr>
          <p:cNvSpPr>
            <a:spLocks noGrp="1"/>
          </p:cNvSpPr>
          <p:nvPr>
            <p:ph type="body" idx="1"/>
          </p:nvPr>
        </p:nvSpPr>
        <p:spPr>
          <a:xfrm>
            <a:off x="862014" y="1833121"/>
            <a:ext cx="5157787" cy="484364"/>
          </a:xfrm>
          <a:ln>
            <a:solidFill>
              <a:schemeClr val="accent3"/>
            </a:solidFill>
          </a:ln>
        </p:spPr>
        <p:txBody>
          <a:bodyPr bIns="180000" anchor="ctr" anchorCtr="0">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A3F412-BCFF-C324-49B2-A882A552E00D}"/>
              </a:ext>
            </a:extLst>
          </p:cNvPr>
          <p:cNvSpPr>
            <a:spLocks noGrp="1"/>
          </p:cNvSpPr>
          <p:nvPr>
            <p:ph sz="half" idx="2"/>
          </p:nvPr>
        </p:nvSpPr>
        <p:spPr>
          <a:xfrm>
            <a:off x="839788" y="2505075"/>
            <a:ext cx="5157787" cy="3489325"/>
          </a:xfrm>
        </p:spPr>
        <p:txBody>
          <a:bodyPr/>
          <a:lstStyle>
            <a:lvl1pPr>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2E51E-4EC5-78E9-C96A-8ED44FEA1D7E}"/>
              </a:ext>
            </a:extLst>
          </p:cNvPr>
          <p:cNvSpPr>
            <a:spLocks noGrp="1"/>
          </p:cNvSpPr>
          <p:nvPr>
            <p:ph type="body" sz="quarter" idx="3"/>
          </p:nvPr>
        </p:nvSpPr>
        <p:spPr>
          <a:xfrm>
            <a:off x="6172200" y="1830653"/>
            <a:ext cx="5183188" cy="484365"/>
          </a:xfrm>
          <a:ln>
            <a:solidFill>
              <a:schemeClr val="accent3"/>
            </a:solidFill>
          </a:ln>
        </p:spPr>
        <p:txBody>
          <a:bodyPr bIns="180000" anchor="ctr" anchorCtr="0">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69817D-4D0C-2E8F-8F0C-648CD2BE7F93}"/>
              </a:ext>
            </a:extLst>
          </p:cNvPr>
          <p:cNvSpPr>
            <a:spLocks noGrp="1"/>
          </p:cNvSpPr>
          <p:nvPr>
            <p:ph sz="quarter" idx="4"/>
          </p:nvPr>
        </p:nvSpPr>
        <p:spPr>
          <a:xfrm>
            <a:off x="6172200" y="2517687"/>
            <a:ext cx="5183188" cy="3476713"/>
          </a:xfrm>
        </p:spPr>
        <p:txBody>
          <a:bodyPr/>
          <a:lstStyle>
            <a:lvl1pPr>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23A7E804-3D27-17C7-8FC5-460299909A4E}"/>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2059765182"/>
      </p:ext>
    </p:extLst>
  </p:cSld>
  <p:clrMapOvr>
    <a:masterClrMapping/>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Smart Art + 1 text">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01E111BA-6A00-2AD2-48D2-1F60B7E8BC75}"/>
              </a:ext>
            </a:extLst>
          </p:cNvPr>
          <p:cNvSpPr>
            <a:spLocks noGrp="1"/>
          </p:cNvSpPr>
          <p:nvPr>
            <p:ph type="dgm" sz="quarter" idx="10"/>
          </p:nvPr>
        </p:nvSpPr>
        <p:spPr>
          <a:xfrm>
            <a:off x="6634162" y="1833563"/>
            <a:ext cx="4718049" cy="4160837"/>
          </a:xfrm>
        </p:spPr>
        <p:txBody>
          <a:bodyPr/>
          <a:lstStyle/>
          <a:p>
            <a:endParaRPr lang="en-CA"/>
          </a:p>
        </p:txBody>
      </p:sp>
      <p:sp>
        <p:nvSpPr>
          <p:cNvPr id="2" name="Title 1">
            <a:extLst>
              <a:ext uri="{FF2B5EF4-FFF2-40B4-BE49-F238E27FC236}">
                <a16:creationId xmlns:a16="http://schemas.microsoft.com/office/drawing/2014/main" id="{C3F28EDB-EA9D-4234-D346-BB15D209FE89}"/>
              </a:ext>
            </a:extLst>
          </p:cNvPr>
          <p:cNvSpPr>
            <a:spLocks noGrp="1"/>
          </p:cNvSpPr>
          <p:nvPr>
            <p:ph type="title" hasCustomPrompt="1"/>
          </p:nvPr>
        </p:nvSpPr>
        <p:spPr/>
        <p:txBody>
          <a:bodyPr/>
          <a:lstStyle>
            <a:lvl1pPr>
              <a:defRPr/>
            </a:lvl1pPr>
          </a:lstStyle>
          <a:p>
            <a:r>
              <a:rPr lang="en-US"/>
              <a:t>Heading</a:t>
            </a:r>
          </a:p>
        </p:txBody>
      </p:sp>
      <p:sp>
        <p:nvSpPr>
          <p:cNvPr id="8" name="Text Placeholder 2">
            <a:extLst>
              <a:ext uri="{FF2B5EF4-FFF2-40B4-BE49-F238E27FC236}">
                <a16:creationId xmlns:a16="http://schemas.microsoft.com/office/drawing/2014/main" id="{8AA3F0F3-0F89-37EA-FE4D-CBFB2FCB1DD2}"/>
              </a:ext>
            </a:extLst>
          </p:cNvPr>
          <p:cNvSpPr>
            <a:spLocks noGrp="1"/>
          </p:cNvSpPr>
          <p:nvPr>
            <p:ph type="body" idx="1" hasCustomPrompt="1"/>
          </p:nvPr>
        </p:nvSpPr>
        <p:spPr>
          <a:xfrm>
            <a:off x="862015" y="1833121"/>
            <a:ext cx="5233986" cy="484364"/>
          </a:xfrm>
          <a:ln>
            <a:solidFill>
              <a:schemeClr val="accent3"/>
            </a:solidFill>
          </a:ln>
        </p:spPr>
        <p:txBody>
          <a:bodyPr bIns="180000" anchor="ctr" anchorCtr="0">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9" name="Content Placeholder 3">
            <a:extLst>
              <a:ext uri="{FF2B5EF4-FFF2-40B4-BE49-F238E27FC236}">
                <a16:creationId xmlns:a16="http://schemas.microsoft.com/office/drawing/2014/main" id="{9303CF60-BC88-A534-67AC-F19D43E029D8}"/>
              </a:ext>
            </a:extLst>
          </p:cNvPr>
          <p:cNvSpPr>
            <a:spLocks noGrp="1"/>
          </p:cNvSpPr>
          <p:nvPr>
            <p:ph sz="half" idx="2" hasCustomPrompt="1"/>
          </p:nvPr>
        </p:nvSpPr>
        <p:spPr>
          <a:xfrm>
            <a:off x="839789" y="2505075"/>
            <a:ext cx="5256212" cy="3489325"/>
          </a:xfrm>
        </p:spPr>
        <p:txBody>
          <a:bodyPr/>
          <a:lstStyle>
            <a:lvl1pPr>
              <a:defRPr sz="2400" b="0"/>
            </a:lvl1pPr>
            <a:lvl2pPr>
              <a:defRPr b="0"/>
            </a:lvl2pPr>
            <a:lvl3pPr>
              <a:defRPr b="0"/>
            </a:lvl3pPr>
            <a:lvl4pPr>
              <a:defRPr b="0"/>
            </a:lvl4pPr>
            <a:lvl5pPr>
              <a:defRPr b="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7921424"/>
      </p:ext>
    </p:extLst>
  </p:cSld>
  <p:clrMapOvr>
    <a:masterClrMapping/>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Smart Art">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01E111BA-6A00-2AD2-48D2-1F60B7E8BC75}"/>
              </a:ext>
            </a:extLst>
          </p:cNvPr>
          <p:cNvSpPr>
            <a:spLocks noGrp="1"/>
          </p:cNvSpPr>
          <p:nvPr>
            <p:ph type="dgm" sz="quarter" idx="10"/>
          </p:nvPr>
        </p:nvSpPr>
        <p:spPr>
          <a:xfrm>
            <a:off x="6634162" y="1833563"/>
            <a:ext cx="4718049" cy="4160837"/>
          </a:xfrm>
        </p:spPr>
        <p:txBody>
          <a:bodyPr/>
          <a:lstStyle/>
          <a:p>
            <a:endParaRPr lang="en-CA"/>
          </a:p>
        </p:txBody>
      </p:sp>
      <p:sp>
        <p:nvSpPr>
          <p:cNvPr id="2" name="Title 1">
            <a:extLst>
              <a:ext uri="{FF2B5EF4-FFF2-40B4-BE49-F238E27FC236}">
                <a16:creationId xmlns:a16="http://schemas.microsoft.com/office/drawing/2014/main" id="{C3F28EDB-EA9D-4234-D346-BB15D209FE89}"/>
              </a:ext>
            </a:extLst>
          </p:cNvPr>
          <p:cNvSpPr>
            <a:spLocks noGrp="1"/>
          </p:cNvSpPr>
          <p:nvPr>
            <p:ph type="title" hasCustomPrompt="1"/>
          </p:nvPr>
        </p:nvSpPr>
        <p:spPr/>
        <p:txBody>
          <a:bodyPr/>
          <a:lstStyle>
            <a:lvl1pPr>
              <a:defRPr/>
            </a:lvl1pPr>
          </a:lstStyle>
          <a:p>
            <a:r>
              <a:rPr lang="en-US"/>
              <a:t>Heading</a:t>
            </a:r>
          </a:p>
        </p:txBody>
      </p:sp>
      <p:sp>
        <p:nvSpPr>
          <p:cNvPr id="5" name="SmartArt Placeholder 4">
            <a:extLst>
              <a:ext uri="{FF2B5EF4-FFF2-40B4-BE49-F238E27FC236}">
                <a16:creationId xmlns:a16="http://schemas.microsoft.com/office/drawing/2014/main" id="{8542A783-C048-6971-1DA2-5791E1BBD64E}"/>
              </a:ext>
            </a:extLst>
          </p:cNvPr>
          <p:cNvSpPr>
            <a:spLocks noGrp="1"/>
          </p:cNvSpPr>
          <p:nvPr>
            <p:ph type="dgm" sz="quarter" idx="11"/>
          </p:nvPr>
        </p:nvSpPr>
        <p:spPr>
          <a:xfrm>
            <a:off x="838200" y="1833563"/>
            <a:ext cx="4726577" cy="4160837"/>
          </a:xfrm>
        </p:spPr>
        <p:txBody>
          <a:bodyPr/>
          <a:lstStyle/>
          <a:p>
            <a:endParaRPr lang="en-CA"/>
          </a:p>
        </p:txBody>
      </p:sp>
    </p:spTree>
    <p:extLst>
      <p:ext uri="{BB962C8B-B14F-4D97-AF65-F5344CB8AC3E}">
        <p14:creationId xmlns:p14="http://schemas.microsoft.com/office/powerpoint/2010/main" val="4044003533"/>
      </p:ext>
    </p:extLst>
  </p:cSld>
  <p:clrMapOvr>
    <a:masterClrMapping/>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Takeaways - 1 column">
    <p:bg>
      <p:bgPr>
        <a:solidFill>
          <a:srgbClr val="EAEDF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A0FE46-545C-D15B-AED0-2876BE6645A7}"/>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5465C9C-9EDF-F85C-0869-62D9AFA1B32B}"/>
              </a:ext>
            </a:extLst>
          </p:cNvPr>
          <p:cNvSpPr txBox="1"/>
          <p:nvPr userDrawn="1"/>
        </p:nvSpPr>
        <p:spPr>
          <a:xfrm>
            <a:off x="1354347" y="690112"/>
            <a:ext cx="10837653" cy="1170000"/>
          </a:xfrm>
          <a:prstGeom prst="rect">
            <a:avLst/>
          </a:prstGeom>
          <a:solidFill>
            <a:srgbClr val="FEFEFE"/>
          </a:solidFill>
          <a:ln w="9525">
            <a:solidFill>
              <a:schemeClr val="accent3"/>
            </a:solidFill>
          </a:ln>
        </p:spPr>
        <p:txBody>
          <a:bodyPr wrap="square" lIns="684000" rtlCol="0" anchor="ctr" anchorCtr="0">
            <a:noAutofit/>
          </a:bodyPr>
          <a:lstStyle/>
          <a:p>
            <a:r>
              <a:rPr lang="en-CA" sz="4800">
                <a:solidFill>
                  <a:srgbClr val="1C2B39"/>
                </a:solidFill>
              </a:rPr>
              <a:t>Key Takeaways</a:t>
            </a:r>
          </a:p>
        </p:txBody>
      </p:sp>
      <p:sp>
        <p:nvSpPr>
          <p:cNvPr id="6" name="Content Placeholder 5">
            <a:extLst>
              <a:ext uri="{FF2B5EF4-FFF2-40B4-BE49-F238E27FC236}">
                <a16:creationId xmlns:a16="http://schemas.microsoft.com/office/drawing/2014/main" id="{CD8D91DA-24C9-A8C4-A0B7-6CAB0F955C25}"/>
              </a:ext>
            </a:extLst>
          </p:cNvPr>
          <p:cNvSpPr>
            <a:spLocks noGrp="1"/>
          </p:cNvSpPr>
          <p:nvPr>
            <p:ph sz="quarter" idx="10"/>
          </p:nvPr>
        </p:nvSpPr>
        <p:spPr>
          <a:xfrm>
            <a:off x="1354346" y="2298700"/>
            <a:ext cx="9408903" cy="3869188"/>
          </a:xfrm>
          <a:solidFill>
            <a:srgbClr val="FEFEFE"/>
          </a:solidFill>
          <a:ln>
            <a:solidFill>
              <a:srgbClr val="00ACA0"/>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54636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 text - short - blue">
    <p:bg>
      <p:bgPr>
        <a:solidFill>
          <a:srgbClr val="00667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BB222B-8916-C1D8-D83C-F4D4776E2248}"/>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C12806-B670-9D25-E36B-5EF6CEB0120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83984-DE12-8F54-93A3-2ADFB886C71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54243C-1ECB-19C5-70BB-37ACF65A110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A8022-44DF-6F6E-6AF2-B6F7B7B10AEC}"/>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71F80-B6A4-161E-837F-577E6ED76109}"/>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7D5CE4E1-71CF-65CB-16B2-1DD961BF86EA}"/>
              </a:ext>
            </a:extLst>
          </p:cNvPr>
          <p:cNvSpPr>
            <a:spLocks noGrp="1"/>
          </p:cNvSpPr>
          <p:nvPr>
            <p:ph type="ctrTitle" hasCustomPrompt="1"/>
          </p:nvPr>
        </p:nvSpPr>
        <p:spPr>
          <a:xfrm>
            <a:off x="1524000" y="891823"/>
            <a:ext cx="9144000" cy="1317978"/>
          </a:xfrm>
        </p:spPr>
        <p:txBody>
          <a:bodyPr anchor="ctr" anchorCtr="0">
            <a:normAutofit/>
          </a:bodyPr>
          <a:lstStyle>
            <a:lvl1pPr algn="ctr">
              <a:defRPr sz="5000">
                <a:solidFill>
                  <a:srgbClr val="FEFEFE"/>
                </a:solidFill>
              </a:defRPr>
            </a:lvl1pPr>
          </a:lstStyle>
          <a:p>
            <a:r>
              <a:rPr lang="en-US"/>
              <a:t>Title / heading</a:t>
            </a:r>
          </a:p>
        </p:txBody>
      </p:sp>
      <p:sp>
        <p:nvSpPr>
          <p:cNvPr id="20" name="Subtitle 2">
            <a:extLst>
              <a:ext uri="{FF2B5EF4-FFF2-40B4-BE49-F238E27FC236}">
                <a16:creationId xmlns:a16="http://schemas.microsoft.com/office/drawing/2014/main" id="{F4DEDB28-FE27-6D6E-931F-A3D34187B707}"/>
              </a:ext>
            </a:extLst>
          </p:cNvPr>
          <p:cNvSpPr>
            <a:spLocks noGrp="1"/>
          </p:cNvSpPr>
          <p:nvPr>
            <p:ph type="subTitle" idx="1" hasCustomPrompt="1"/>
          </p:nvPr>
        </p:nvSpPr>
        <p:spPr>
          <a:xfrm>
            <a:off x="1524000" y="2389188"/>
            <a:ext cx="9144000" cy="3346449"/>
          </a:xfrm>
          <a:ln>
            <a:solidFill>
              <a:schemeClr val="accent3"/>
            </a:solidFill>
          </a:ln>
        </p:spPr>
        <p:txBody>
          <a:bodyPr tIns="0"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22874349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takeaways - 2 columns">
    <p:bg>
      <p:bgPr>
        <a:solidFill>
          <a:srgbClr val="EAEDF6"/>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93DF62F-9712-AA62-F823-8E685AFC5F1F}"/>
              </a:ext>
            </a:extLst>
          </p:cNvPr>
          <p:cNvSpPr>
            <a:spLocks noGrp="1"/>
          </p:cNvSpPr>
          <p:nvPr>
            <p:ph sz="quarter" idx="10"/>
          </p:nvPr>
        </p:nvSpPr>
        <p:spPr>
          <a:xfrm>
            <a:off x="814252" y="1776549"/>
            <a:ext cx="4933406" cy="4336914"/>
          </a:xfrm>
          <a:solidFill>
            <a:srgbClr val="FEFEFE"/>
          </a:solidFill>
          <a:ln>
            <a:solidFill>
              <a:schemeClr val="accent3"/>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0">
            <a:extLst>
              <a:ext uri="{FF2B5EF4-FFF2-40B4-BE49-F238E27FC236}">
                <a16:creationId xmlns:a16="http://schemas.microsoft.com/office/drawing/2014/main" id="{9B8095E2-CC2C-6BC7-27D9-C12293DC791B}"/>
              </a:ext>
            </a:extLst>
          </p:cNvPr>
          <p:cNvSpPr>
            <a:spLocks noGrp="1"/>
          </p:cNvSpPr>
          <p:nvPr>
            <p:ph sz="quarter" idx="11"/>
          </p:nvPr>
        </p:nvSpPr>
        <p:spPr>
          <a:xfrm>
            <a:off x="6444342" y="1776549"/>
            <a:ext cx="4933406" cy="4336914"/>
          </a:xfrm>
          <a:solidFill>
            <a:srgbClr val="FEFEFE"/>
          </a:solidFill>
          <a:ln>
            <a:solidFill>
              <a:schemeClr val="accent3"/>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itle 1">
            <a:extLst>
              <a:ext uri="{FF2B5EF4-FFF2-40B4-BE49-F238E27FC236}">
                <a16:creationId xmlns:a16="http://schemas.microsoft.com/office/drawing/2014/main" id="{7E519060-9344-A5C2-C052-E86B2DDCFBB8}"/>
              </a:ext>
            </a:extLst>
          </p:cNvPr>
          <p:cNvSpPr>
            <a:spLocks noGrp="1"/>
          </p:cNvSpPr>
          <p:nvPr>
            <p:ph type="title" hasCustomPrompt="1"/>
          </p:nvPr>
        </p:nvSpPr>
        <p:spPr>
          <a:xfrm>
            <a:off x="838200" y="365125"/>
            <a:ext cx="10515600" cy="1325563"/>
          </a:xfrm>
        </p:spPr>
        <p:txBody>
          <a:bodyPr>
            <a:normAutofit/>
          </a:bodyPr>
          <a:lstStyle>
            <a:lvl1pPr algn="ctr">
              <a:defRPr sz="5000" b="0">
                <a:solidFill>
                  <a:srgbClr val="1C2B39"/>
                </a:solidFill>
              </a:defRPr>
            </a:lvl1pPr>
          </a:lstStyle>
          <a:p>
            <a:r>
              <a:rPr lang="en-US"/>
              <a:t>Key Takeaways</a:t>
            </a:r>
          </a:p>
        </p:txBody>
      </p:sp>
    </p:spTree>
    <p:extLst>
      <p:ext uri="{BB962C8B-B14F-4D97-AF65-F5344CB8AC3E}">
        <p14:creationId xmlns:p14="http://schemas.microsoft.com/office/powerpoint/2010/main" val="8149131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ey takeaways - 2 Smart Art">
    <p:bg>
      <p:bgPr>
        <a:solidFill>
          <a:srgbClr val="EAEDF6"/>
        </a:solidFill>
        <a:effectLst/>
      </p:bgPr>
    </p:bg>
    <p:spTree>
      <p:nvGrpSpPr>
        <p:cNvPr id="1" name=""/>
        <p:cNvGrpSpPr/>
        <p:nvPr/>
      </p:nvGrpSpPr>
      <p:grpSpPr>
        <a:xfrm>
          <a:off x="0" y="0"/>
          <a:ext cx="0" cy="0"/>
          <a:chOff x="0" y="0"/>
          <a:chExt cx="0" cy="0"/>
        </a:xfrm>
      </p:grpSpPr>
      <p:sp>
        <p:nvSpPr>
          <p:cNvPr id="8" name="SmartArt Placeholder 7">
            <a:extLst>
              <a:ext uri="{FF2B5EF4-FFF2-40B4-BE49-F238E27FC236}">
                <a16:creationId xmlns:a16="http://schemas.microsoft.com/office/drawing/2014/main" id="{90CB6ACB-29C7-4402-22F9-BABA92056D48}"/>
              </a:ext>
            </a:extLst>
          </p:cNvPr>
          <p:cNvSpPr>
            <a:spLocks noGrp="1"/>
          </p:cNvSpPr>
          <p:nvPr>
            <p:ph type="dgm" sz="quarter" idx="11"/>
          </p:nvPr>
        </p:nvSpPr>
        <p:spPr>
          <a:xfrm>
            <a:off x="6467474" y="1690688"/>
            <a:ext cx="4886326" cy="4687887"/>
          </a:xfrm>
        </p:spPr>
        <p:txBody>
          <a:bodyPr/>
          <a:lstStyle/>
          <a:p>
            <a:endParaRPr lang="en-CA"/>
          </a:p>
        </p:txBody>
      </p:sp>
      <p:sp>
        <p:nvSpPr>
          <p:cNvPr id="6" name="SmartArt Placeholder 5">
            <a:extLst>
              <a:ext uri="{FF2B5EF4-FFF2-40B4-BE49-F238E27FC236}">
                <a16:creationId xmlns:a16="http://schemas.microsoft.com/office/drawing/2014/main" id="{0D880A22-E88B-BC47-D1AF-D69B6B8C6624}"/>
              </a:ext>
            </a:extLst>
          </p:cNvPr>
          <p:cNvSpPr>
            <a:spLocks noGrp="1"/>
          </p:cNvSpPr>
          <p:nvPr>
            <p:ph type="dgm" sz="quarter" idx="10"/>
          </p:nvPr>
        </p:nvSpPr>
        <p:spPr>
          <a:xfrm>
            <a:off x="838200" y="1690688"/>
            <a:ext cx="4886325" cy="4687887"/>
          </a:xfrm>
        </p:spPr>
        <p:txBody>
          <a:bodyPr/>
          <a:lstStyle/>
          <a:p>
            <a:endParaRPr lang="en-CA"/>
          </a:p>
        </p:txBody>
      </p:sp>
      <p:sp>
        <p:nvSpPr>
          <p:cNvPr id="2" name="Title 1">
            <a:extLst>
              <a:ext uri="{FF2B5EF4-FFF2-40B4-BE49-F238E27FC236}">
                <a16:creationId xmlns:a16="http://schemas.microsoft.com/office/drawing/2014/main" id="{C3F28EDB-EA9D-4234-D346-BB15D209FE89}"/>
              </a:ext>
            </a:extLst>
          </p:cNvPr>
          <p:cNvSpPr>
            <a:spLocks noGrp="1"/>
          </p:cNvSpPr>
          <p:nvPr>
            <p:ph type="title" hasCustomPrompt="1"/>
          </p:nvPr>
        </p:nvSpPr>
        <p:spPr/>
        <p:txBody>
          <a:bodyPr>
            <a:normAutofit/>
          </a:bodyPr>
          <a:lstStyle>
            <a:lvl1pPr algn="ctr">
              <a:defRPr sz="5000" b="0">
                <a:solidFill>
                  <a:srgbClr val="1C2B39"/>
                </a:solidFill>
              </a:defRPr>
            </a:lvl1pPr>
          </a:lstStyle>
          <a:p>
            <a:r>
              <a:rPr lang="en-US"/>
              <a:t>Key Takeaways</a:t>
            </a:r>
          </a:p>
        </p:txBody>
      </p:sp>
    </p:spTree>
    <p:extLst>
      <p:ext uri="{BB962C8B-B14F-4D97-AF65-F5344CB8AC3E}">
        <p14:creationId xmlns:p14="http://schemas.microsoft.com/office/powerpoint/2010/main" val="942264548"/>
      </p:ext>
    </p:extLst>
  </p:cSld>
  <p:clrMapOvr>
    <a:masterClrMapping/>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takeaways - 1 Smart Art">
    <p:bg>
      <p:bgPr>
        <a:solidFill>
          <a:srgbClr val="EAEDF6"/>
        </a:solidFill>
        <a:effectLst/>
      </p:bgPr>
    </p:bg>
    <p:spTree>
      <p:nvGrpSpPr>
        <p:cNvPr id="1" name=""/>
        <p:cNvGrpSpPr/>
        <p:nvPr/>
      </p:nvGrpSpPr>
      <p:grpSpPr>
        <a:xfrm>
          <a:off x="0" y="0"/>
          <a:ext cx="0" cy="0"/>
          <a:chOff x="0" y="0"/>
          <a:chExt cx="0" cy="0"/>
        </a:xfrm>
      </p:grpSpPr>
      <p:sp>
        <p:nvSpPr>
          <p:cNvPr id="6" name="SmartArt Placeholder 5">
            <a:extLst>
              <a:ext uri="{FF2B5EF4-FFF2-40B4-BE49-F238E27FC236}">
                <a16:creationId xmlns:a16="http://schemas.microsoft.com/office/drawing/2014/main" id="{0D880A22-E88B-BC47-D1AF-D69B6B8C6624}"/>
              </a:ext>
            </a:extLst>
          </p:cNvPr>
          <p:cNvSpPr>
            <a:spLocks noGrp="1"/>
          </p:cNvSpPr>
          <p:nvPr>
            <p:ph type="dgm" sz="quarter" idx="10"/>
          </p:nvPr>
        </p:nvSpPr>
        <p:spPr>
          <a:xfrm>
            <a:off x="838200" y="1690688"/>
            <a:ext cx="10515600" cy="4687887"/>
          </a:xfrm>
        </p:spPr>
        <p:txBody>
          <a:bodyPr/>
          <a:lstStyle/>
          <a:p>
            <a:endParaRPr lang="en-CA"/>
          </a:p>
        </p:txBody>
      </p:sp>
      <p:sp>
        <p:nvSpPr>
          <p:cNvPr id="2" name="Title 1">
            <a:extLst>
              <a:ext uri="{FF2B5EF4-FFF2-40B4-BE49-F238E27FC236}">
                <a16:creationId xmlns:a16="http://schemas.microsoft.com/office/drawing/2014/main" id="{C3F28EDB-EA9D-4234-D346-BB15D209FE89}"/>
              </a:ext>
            </a:extLst>
          </p:cNvPr>
          <p:cNvSpPr>
            <a:spLocks noGrp="1"/>
          </p:cNvSpPr>
          <p:nvPr>
            <p:ph type="title" hasCustomPrompt="1"/>
          </p:nvPr>
        </p:nvSpPr>
        <p:spPr/>
        <p:txBody>
          <a:bodyPr>
            <a:normAutofit/>
          </a:bodyPr>
          <a:lstStyle>
            <a:lvl1pPr algn="ctr">
              <a:defRPr sz="5000" b="0">
                <a:solidFill>
                  <a:srgbClr val="1C2B39"/>
                </a:solidFill>
              </a:defRPr>
            </a:lvl1pPr>
          </a:lstStyle>
          <a:p>
            <a:r>
              <a:rPr lang="en-US"/>
              <a:t>Key Takeaways</a:t>
            </a:r>
          </a:p>
        </p:txBody>
      </p:sp>
    </p:spTree>
    <p:extLst>
      <p:ext uri="{BB962C8B-B14F-4D97-AF65-F5344CB8AC3E}">
        <p14:creationId xmlns:p14="http://schemas.microsoft.com/office/powerpoint/2010/main" val="2650475470"/>
      </p:ext>
    </p:extLst>
  </p:cSld>
  <p:clrMapOvr>
    <a:masterClrMapping/>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End slide - thank you">
    <p:bg>
      <p:bgPr>
        <a:solidFill>
          <a:srgbClr val="0066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2F6-42E2-28A1-9FEC-9E6FC1AECAE0}"/>
              </a:ext>
            </a:extLst>
          </p:cNvPr>
          <p:cNvSpPr>
            <a:spLocks noGrp="1"/>
          </p:cNvSpPr>
          <p:nvPr>
            <p:ph type="title" hasCustomPrompt="1"/>
          </p:nvPr>
        </p:nvSpPr>
        <p:spPr>
          <a:xfrm>
            <a:off x="2494844" y="1608881"/>
            <a:ext cx="8879212" cy="1715603"/>
          </a:xfrm>
        </p:spPr>
        <p:txBody>
          <a:bodyPr>
            <a:noAutofit/>
          </a:bodyPr>
          <a:lstStyle>
            <a:lvl1pPr algn="r">
              <a:defRPr sz="8000" b="1" i="0">
                <a:solidFill>
                  <a:schemeClr val="tx1"/>
                </a:solidFill>
                <a:latin typeface="Arial" panose="020B0604020202020204" pitchFamily="34" charset="0"/>
                <a:cs typeface="Arial" panose="020B0604020202020204" pitchFamily="34" charset="0"/>
              </a:defRPr>
            </a:lvl1pPr>
          </a:lstStyle>
          <a:p>
            <a:r>
              <a:rPr lang="en-US"/>
              <a:t>Thank you</a:t>
            </a:r>
          </a:p>
        </p:txBody>
      </p:sp>
      <p:sp>
        <p:nvSpPr>
          <p:cNvPr id="13" name="Subtitle 2">
            <a:extLst>
              <a:ext uri="{FF2B5EF4-FFF2-40B4-BE49-F238E27FC236}">
                <a16:creationId xmlns:a16="http://schemas.microsoft.com/office/drawing/2014/main" id="{C9063950-A65D-26FD-6478-4CFFF7584E0F}"/>
              </a:ext>
            </a:extLst>
          </p:cNvPr>
          <p:cNvSpPr>
            <a:spLocks noGrp="1"/>
          </p:cNvSpPr>
          <p:nvPr>
            <p:ph type="subTitle" idx="1" hasCustomPrompt="1"/>
          </p:nvPr>
        </p:nvSpPr>
        <p:spPr>
          <a:xfrm>
            <a:off x="5565422" y="3437611"/>
            <a:ext cx="5808634" cy="706126"/>
          </a:xfrm>
          <a:ln>
            <a:solidFill>
              <a:schemeClr val="accent3"/>
            </a:solidFill>
          </a:ln>
        </p:spPr>
        <p:txBody>
          <a:bodyPr tIns="180000" rIns="216000"/>
          <a:lstStyle>
            <a:lvl1pPr marL="0" indent="0" algn="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additional message</a:t>
            </a:r>
          </a:p>
        </p:txBody>
      </p:sp>
      <p:pic>
        <p:nvPicPr>
          <p:cNvPr id="15" name="Picture 14">
            <a:extLst>
              <a:ext uri="{FF2B5EF4-FFF2-40B4-BE49-F238E27FC236}">
                <a16:creationId xmlns:a16="http://schemas.microsoft.com/office/drawing/2014/main" id="{60D67DB5-8939-B9C0-08F9-EA7D792710DA}"/>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501123" y="5766630"/>
            <a:ext cx="1710168" cy="601037"/>
          </a:xfrm>
          <a:prstGeom prst="rect">
            <a:avLst/>
          </a:prstGeom>
        </p:spPr>
      </p:pic>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BB222B-8916-C1D8-D83C-F4D4776E2248}"/>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C12806-B670-9D25-E36B-5EF6CEB0120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83984-DE12-8F54-93A3-2ADFB886C71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54243C-1ECB-19C5-70BB-37ACF65A110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A8022-44DF-6F6E-6AF2-B6F7B7B10AEC}"/>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71F80-B6A4-161E-837F-577E6ED76109}"/>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5232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slide - website + socials">
    <p:bg>
      <p:bgPr>
        <a:solidFill>
          <a:srgbClr val="00667D"/>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DB11730-31AE-B62A-1D6B-D436BEB26C9F}"/>
              </a:ext>
            </a:extLst>
          </p:cNvPr>
          <p:cNvPicPr>
            <a:picLocks noGrp="1" noRot="1" noChangeAspect="1" noMove="1" noResize="1" noEditPoints="1" noAdjustHandles="1" noChangeArrowheads="1" noChangeShapeType="1" noCrop="1"/>
          </p:cNvPicPr>
          <p:nvPr userDrawn="1"/>
        </p:nvPicPr>
        <p:blipFill rotWithShape="1">
          <a:blip r:embed="rId2">
            <a:alphaModFix amt="21000"/>
          </a:blip>
          <a:srcRect l="61698" t="-899" r="-1" b="181"/>
          <a:stretch/>
        </p:blipFill>
        <p:spPr>
          <a:xfrm>
            <a:off x="1" y="-72950"/>
            <a:ext cx="4669694" cy="6809416"/>
          </a:xfrm>
          <a:prstGeom prst="rect">
            <a:avLst/>
          </a:prstGeom>
        </p:spPr>
      </p:pic>
      <p:sp>
        <p:nvSpPr>
          <p:cNvPr id="27" name="Rectangle 26">
            <a:extLst>
              <a:ext uri="{FF2B5EF4-FFF2-40B4-BE49-F238E27FC236}">
                <a16:creationId xmlns:a16="http://schemas.microsoft.com/office/drawing/2014/main" id="{9D3A325C-A54D-91B1-505D-52ACFAC82D9F}"/>
              </a:ext>
            </a:extLst>
          </p:cNvPr>
          <p:cNvSpPr/>
          <p:nvPr userDrawn="1"/>
        </p:nvSpPr>
        <p:spPr>
          <a:xfrm>
            <a:off x="0" y="895351"/>
            <a:ext cx="4669695" cy="11239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BB222B-8916-C1D8-D83C-F4D4776E2248}"/>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C12806-B670-9D25-E36B-5EF6CEB0120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83984-DE12-8F54-93A3-2ADFB886C719}"/>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54243C-1ECB-19C5-70BB-37ACF65A110F}"/>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A8022-44DF-6F6E-6AF2-B6F7B7B10AEC}"/>
              </a:ext>
            </a:extLst>
          </p:cNvPr>
          <p:cNvSpPr/>
          <p:nvPr/>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71F80-B6A4-161E-837F-577E6ED76109}"/>
              </a:ext>
            </a:extLst>
          </p:cNvPr>
          <p:cNvSpPr/>
          <p:nvPr userDrawn="1"/>
        </p:nvSpPr>
        <p:spPr>
          <a:xfrm>
            <a:off x="0" y="6736466"/>
            <a:ext cx="12192000" cy="133109"/>
          </a:xfrm>
          <a:prstGeom prst="rect">
            <a:avLst/>
          </a:prstGeom>
          <a:solidFill>
            <a:srgbClr val="00A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43EC839C-6929-7661-3CB4-F78DFB625103}"/>
              </a:ext>
            </a:extLst>
          </p:cNvPr>
          <p:cNvPicPr>
            <a:picLocks noChangeAspect="1"/>
          </p:cNvPicPr>
          <p:nvPr userDrawn="1"/>
        </p:nvPicPr>
        <p:blipFill>
          <a:blip r:embed="rId3"/>
          <a:stretch>
            <a:fillRect/>
          </a:stretch>
        </p:blipFill>
        <p:spPr>
          <a:xfrm>
            <a:off x="5198743" y="1097515"/>
            <a:ext cx="635917" cy="635917"/>
          </a:xfrm>
          <a:prstGeom prst="rect">
            <a:avLst/>
          </a:prstGeom>
        </p:spPr>
      </p:pic>
      <p:pic>
        <p:nvPicPr>
          <p:cNvPr id="12" name="Picture 11" descr="Logo, icon&#10;&#10;Description automatically generated">
            <a:extLst>
              <a:ext uri="{FF2B5EF4-FFF2-40B4-BE49-F238E27FC236}">
                <a16:creationId xmlns:a16="http://schemas.microsoft.com/office/drawing/2014/main" id="{37D42EE5-A169-3167-25B8-16426A5F4245}"/>
              </a:ext>
            </a:extLst>
          </p:cNvPr>
          <p:cNvPicPr>
            <a:picLocks noChangeAspect="1"/>
          </p:cNvPicPr>
          <p:nvPr userDrawn="1"/>
        </p:nvPicPr>
        <p:blipFill>
          <a:blip r:embed="rId4"/>
          <a:stretch>
            <a:fillRect/>
          </a:stretch>
        </p:blipFill>
        <p:spPr>
          <a:xfrm>
            <a:off x="5198743" y="2333743"/>
            <a:ext cx="635917" cy="635917"/>
          </a:xfrm>
          <a:prstGeom prst="rect">
            <a:avLst/>
          </a:prstGeom>
        </p:spPr>
      </p:pic>
      <p:sp>
        <p:nvSpPr>
          <p:cNvPr id="23" name="Subtitle 2">
            <a:extLst>
              <a:ext uri="{FF2B5EF4-FFF2-40B4-BE49-F238E27FC236}">
                <a16:creationId xmlns:a16="http://schemas.microsoft.com/office/drawing/2014/main" id="{A99A839D-1F30-D0DB-BA76-70FABE729060}"/>
              </a:ext>
            </a:extLst>
          </p:cNvPr>
          <p:cNvSpPr txBox="1">
            <a:spLocks/>
          </p:cNvSpPr>
          <p:nvPr userDrawn="1"/>
        </p:nvSpPr>
        <p:spPr>
          <a:xfrm>
            <a:off x="6209613" y="2309069"/>
            <a:ext cx="5301972" cy="697231"/>
          </a:xfrm>
          <a:prstGeom prst="rect">
            <a:avLst/>
          </a:prstGeom>
          <a:ln>
            <a:solidFill>
              <a:schemeClr val="accent3"/>
            </a:solidFill>
          </a:ln>
        </p:spPr>
        <p:txBody>
          <a:bodyPr vert="horz" lIns="216000" tIns="180000" rIns="10800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@HousingRightsCA</a:t>
            </a:r>
          </a:p>
        </p:txBody>
      </p:sp>
      <p:pic>
        <p:nvPicPr>
          <p:cNvPr id="22" name="Picture 21" descr="Icon&#10;&#10;Description automatically generated">
            <a:extLst>
              <a:ext uri="{FF2B5EF4-FFF2-40B4-BE49-F238E27FC236}">
                <a16:creationId xmlns:a16="http://schemas.microsoft.com/office/drawing/2014/main" id="{627D4A30-3002-6CA2-8E6F-CDE2BD94C913}"/>
              </a:ext>
            </a:extLst>
          </p:cNvPr>
          <p:cNvPicPr>
            <a:picLocks noChangeAspect="1"/>
          </p:cNvPicPr>
          <p:nvPr userDrawn="1"/>
        </p:nvPicPr>
        <p:blipFill>
          <a:blip r:embed="rId5"/>
          <a:stretch>
            <a:fillRect/>
          </a:stretch>
        </p:blipFill>
        <p:spPr>
          <a:xfrm>
            <a:off x="5198743" y="3569971"/>
            <a:ext cx="635917" cy="635917"/>
          </a:xfrm>
          <a:prstGeom prst="rect">
            <a:avLst/>
          </a:prstGeom>
        </p:spPr>
      </p:pic>
      <p:sp>
        <p:nvSpPr>
          <p:cNvPr id="24" name="Subtitle 2">
            <a:extLst>
              <a:ext uri="{FF2B5EF4-FFF2-40B4-BE49-F238E27FC236}">
                <a16:creationId xmlns:a16="http://schemas.microsoft.com/office/drawing/2014/main" id="{E06241DD-B1D3-170F-A724-08554B21A594}"/>
              </a:ext>
            </a:extLst>
          </p:cNvPr>
          <p:cNvSpPr txBox="1">
            <a:spLocks/>
          </p:cNvSpPr>
          <p:nvPr userDrawn="1"/>
        </p:nvSpPr>
        <p:spPr>
          <a:xfrm>
            <a:off x="6209364" y="3537718"/>
            <a:ext cx="5306109" cy="697231"/>
          </a:xfrm>
          <a:prstGeom prst="rect">
            <a:avLst/>
          </a:prstGeom>
          <a:ln>
            <a:solidFill>
              <a:schemeClr val="accent3"/>
            </a:solidFill>
          </a:ln>
        </p:spPr>
        <p:txBody>
          <a:bodyPr vert="horz" lIns="216000" tIns="180000" rIns="10800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t>
            </a:r>
            <a:r>
              <a:rPr lang="en-US" sz="2400"/>
              <a:t> </a:t>
            </a:r>
            <a:r>
              <a:rPr lang="en-US" sz="2400" err="1"/>
              <a:t>CanadianCentreforHousingRights</a:t>
            </a:r>
            <a:endParaRPr lang="en-US"/>
          </a:p>
        </p:txBody>
      </p:sp>
      <p:pic>
        <p:nvPicPr>
          <p:cNvPr id="20" name="Picture 19" descr="Icon&#10;&#10;Description automatically generated">
            <a:extLst>
              <a:ext uri="{FF2B5EF4-FFF2-40B4-BE49-F238E27FC236}">
                <a16:creationId xmlns:a16="http://schemas.microsoft.com/office/drawing/2014/main" id="{1CD4D0A8-8621-A0E6-BA0A-D464C3FAB703}"/>
              </a:ext>
            </a:extLst>
          </p:cNvPr>
          <p:cNvPicPr>
            <a:picLocks noChangeAspect="1"/>
          </p:cNvPicPr>
          <p:nvPr userDrawn="1"/>
        </p:nvPicPr>
        <p:blipFill>
          <a:blip r:embed="rId6"/>
          <a:stretch>
            <a:fillRect/>
          </a:stretch>
        </p:blipFill>
        <p:spPr>
          <a:xfrm>
            <a:off x="5198743" y="4804795"/>
            <a:ext cx="635917" cy="635917"/>
          </a:xfrm>
          <a:prstGeom prst="rect">
            <a:avLst/>
          </a:prstGeom>
        </p:spPr>
      </p:pic>
      <p:sp>
        <p:nvSpPr>
          <p:cNvPr id="25" name="Subtitle 2">
            <a:extLst>
              <a:ext uri="{FF2B5EF4-FFF2-40B4-BE49-F238E27FC236}">
                <a16:creationId xmlns:a16="http://schemas.microsoft.com/office/drawing/2014/main" id="{1EE30E7A-7F38-0290-8486-98C4E6ED0FA0}"/>
              </a:ext>
            </a:extLst>
          </p:cNvPr>
          <p:cNvSpPr txBox="1">
            <a:spLocks/>
          </p:cNvSpPr>
          <p:nvPr userDrawn="1"/>
        </p:nvSpPr>
        <p:spPr>
          <a:xfrm>
            <a:off x="6209364" y="4773946"/>
            <a:ext cx="5306110" cy="697231"/>
          </a:xfrm>
          <a:prstGeom prst="rect">
            <a:avLst/>
          </a:prstGeom>
          <a:ln>
            <a:solidFill>
              <a:schemeClr val="accent3"/>
            </a:solidFill>
          </a:ln>
        </p:spPr>
        <p:txBody>
          <a:bodyPr vert="horz" lIns="216000" tIns="180000" rIns="108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a:t>@CanadianCentreforHousingRights</a:t>
            </a:r>
          </a:p>
        </p:txBody>
      </p:sp>
      <p:pic>
        <p:nvPicPr>
          <p:cNvPr id="8" name="Picture 7">
            <a:extLst>
              <a:ext uri="{FF2B5EF4-FFF2-40B4-BE49-F238E27FC236}">
                <a16:creationId xmlns:a16="http://schemas.microsoft.com/office/drawing/2014/main" id="{8B163822-53BC-6840-38E8-08B5D356908F}"/>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501123" y="5766630"/>
            <a:ext cx="1710168" cy="601037"/>
          </a:xfrm>
          <a:prstGeom prst="rect">
            <a:avLst/>
          </a:prstGeom>
        </p:spPr>
      </p:pic>
      <p:sp>
        <p:nvSpPr>
          <p:cNvPr id="4" name="Subtitle 2">
            <a:extLst>
              <a:ext uri="{FF2B5EF4-FFF2-40B4-BE49-F238E27FC236}">
                <a16:creationId xmlns:a16="http://schemas.microsoft.com/office/drawing/2014/main" id="{DA11A8A2-7A03-32CB-2C60-854E74A6EF80}"/>
              </a:ext>
            </a:extLst>
          </p:cNvPr>
          <p:cNvSpPr txBox="1">
            <a:spLocks/>
          </p:cNvSpPr>
          <p:nvPr userDrawn="1"/>
        </p:nvSpPr>
        <p:spPr>
          <a:xfrm>
            <a:off x="6213501" y="1066856"/>
            <a:ext cx="5301972" cy="697231"/>
          </a:xfrm>
          <a:prstGeom prst="rect">
            <a:avLst/>
          </a:prstGeom>
          <a:ln>
            <a:solidFill>
              <a:schemeClr val="accent3"/>
            </a:solidFill>
          </a:ln>
        </p:spPr>
        <p:txBody>
          <a:bodyPr vert="horz" lIns="216000" tIns="180000" rIns="10800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HousingRightsCanada.com</a:t>
            </a:r>
          </a:p>
        </p:txBody>
      </p:sp>
      <p:sp>
        <p:nvSpPr>
          <p:cNvPr id="10" name="TextBox 9">
            <a:extLst>
              <a:ext uri="{FF2B5EF4-FFF2-40B4-BE49-F238E27FC236}">
                <a16:creationId xmlns:a16="http://schemas.microsoft.com/office/drawing/2014/main" id="{95C74C78-EDB7-7B8D-C7BC-5E981163C856}"/>
              </a:ext>
            </a:extLst>
          </p:cNvPr>
          <p:cNvSpPr txBox="1"/>
          <p:nvPr userDrawn="1"/>
        </p:nvSpPr>
        <p:spPr>
          <a:xfrm>
            <a:off x="452923" y="1047040"/>
            <a:ext cx="3714105" cy="784830"/>
          </a:xfrm>
          <a:prstGeom prst="rect">
            <a:avLst/>
          </a:prstGeom>
          <a:noFill/>
        </p:spPr>
        <p:txBody>
          <a:bodyPr wrap="square" rtlCol="0">
            <a:spAutoFit/>
          </a:bodyPr>
          <a:lstStyle/>
          <a:p>
            <a:r>
              <a:rPr lang="en-US" sz="4500">
                <a:solidFill>
                  <a:srgbClr val="1C2B39"/>
                </a:solidFill>
              </a:rPr>
              <a:t>Keep in touch</a:t>
            </a:r>
            <a:endParaRPr lang="en-CA" sz="4500">
              <a:solidFill>
                <a:srgbClr val="1C2B39"/>
              </a:solidFill>
            </a:endParaRPr>
          </a:p>
        </p:txBody>
      </p:sp>
    </p:spTree>
    <p:extLst>
      <p:ext uri="{BB962C8B-B14F-4D97-AF65-F5344CB8AC3E}">
        <p14:creationId xmlns:p14="http://schemas.microsoft.com/office/powerpoint/2010/main" val="20736634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A0FE46-545C-D15B-AED0-2876BE6645A7}"/>
              </a:ext>
            </a:extLst>
          </p:cNvPr>
          <p:cNvSpPr/>
          <p:nvPr/>
        </p:nvSpPr>
        <p:spPr>
          <a:xfrm>
            <a:off x="-1" y="6724891"/>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0496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p15:clr>
            <a:srgbClr val="FBAE40"/>
          </p15:clr>
        </p15:guide>
        <p15:guide id="1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 text - short - whit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A3B5-BEB1-D977-49FC-62A1E5EBFEE2}"/>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611B0C-7F70-6C63-7D65-D770E85374E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832AF6-F1E3-AD7F-D9B6-B139FEB9B3F9}"/>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14A878-3309-69E1-C98D-CB00614727BF}"/>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809D8A-6C80-F37B-F67D-C42AEBB4C937}"/>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013159-8BAB-5C7F-1581-2B02F8CA6FC0}"/>
              </a:ext>
            </a:extLst>
          </p:cNvPr>
          <p:cNvSpPr/>
          <p:nvPr/>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6162B0-6914-EE0A-C542-AC79A478BE8F}"/>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64068989-A64E-0B23-0D51-EC7CB8B9259D}"/>
              </a:ext>
            </a:extLst>
          </p:cNvPr>
          <p:cNvSpPr>
            <a:spLocks noGrp="1"/>
          </p:cNvSpPr>
          <p:nvPr>
            <p:ph type="ctrTitle" hasCustomPrompt="1"/>
          </p:nvPr>
        </p:nvSpPr>
        <p:spPr>
          <a:xfrm>
            <a:off x="1524000" y="891823"/>
            <a:ext cx="9144000" cy="1317978"/>
          </a:xfrm>
        </p:spPr>
        <p:txBody>
          <a:bodyPr anchor="ctr" anchorCtr="0">
            <a:normAutofit/>
          </a:bodyPr>
          <a:lstStyle>
            <a:lvl1pPr algn="ctr">
              <a:defRPr sz="5000"/>
            </a:lvl1pPr>
          </a:lstStyle>
          <a:p>
            <a:r>
              <a:rPr lang="en-US"/>
              <a:t>Title / heading</a:t>
            </a:r>
          </a:p>
        </p:txBody>
      </p:sp>
      <p:sp>
        <p:nvSpPr>
          <p:cNvPr id="2" name="Subtitle 2">
            <a:extLst>
              <a:ext uri="{FF2B5EF4-FFF2-40B4-BE49-F238E27FC236}">
                <a16:creationId xmlns:a16="http://schemas.microsoft.com/office/drawing/2014/main" id="{6BCF4E03-59D4-2633-6212-1FEAC65A5CC6}"/>
              </a:ext>
            </a:extLst>
          </p:cNvPr>
          <p:cNvSpPr>
            <a:spLocks noGrp="1"/>
          </p:cNvSpPr>
          <p:nvPr>
            <p:ph type="subTitle" idx="1" hasCustomPrompt="1"/>
          </p:nvPr>
        </p:nvSpPr>
        <p:spPr>
          <a:xfrm>
            <a:off x="1524000" y="2389188"/>
            <a:ext cx="9144000" cy="3346449"/>
          </a:xfrm>
          <a:ln>
            <a:solidFill>
              <a:schemeClr val="accent3"/>
            </a:solidFill>
          </a:ln>
        </p:spPr>
        <p:txBody>
          <a:bodyPr tIns="0"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35146689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2160" userDrawn="1">
          <p15:clr>
            <a:srgbClr val="FBAE40"/>
          </p15:clr>
        </p15:guide>
        <p15:guide id="1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CEA96-FF8E-7665-8C4B-CCB36EFED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C8506A-5B8C-5AD6-9850-670ADB9305F6}"/>
              </a:ext>
            </a:extLst>
          </p:cNvPr>
          <p:cNvSpPr>
            <a:spLocks noGrp="1"/>
          </p:cNvSpPr>
          <p:nvPr>
            <p:ph type="body" idx="1"/>
          </p:nvPr>
        </p:nvSpPr>
        <p:spPr>
          <a:xfrm>
            <a:off x="838200" y="1825625"/>
            <a:ext cx="10515600" cy="4202108"/>
          </a:xfrm>
          <a:prstGeom prst="rect">
            <a:avLst/>
          </a:prstGeom>
        </p:spPr>
        <p:txBody>
          <a:bodyPr vert="horz" lIns="216000" tIns="18000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A8CC2-06B9-CF48-C8DB-5264D74B24B2}"/>
              </a:ext>
            </a:extLst>
          </p:cNvPr>
          <p:cNvSpPr>
            <a:spLocks noGrp="1"/>
          </p:cNvSpPr>
          <p:nvPr>
            <p:ph type="dt" sz="half" idx="2"/>
          </p:nvPr>
        </p:nvSpPr>
        <p:spPr>
          <a:xfrm>
            <a:off x="7797021" y="6207119"/>
            <a:ext cx="308053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20FD99EA-12D5-4B9D-BF40-62BD4E948326}" type="datetime4">
              <a:rPr lang="en-US" smtClean="0"/>
              <a:t>December 5, 2024</a:t>
            </a:fld>
            <a:endParaRPr lang="en-US"/>
          </a:p>
        </p:txBody>
      </p:sp>
      <p:sp>
        <p:nvSpPr>
          <p:cNvPr id="5" name="Footer Placeholder 4">
            <a:extLst>
              <a:ext uri="{FF2B5EF4-FFF2-40B4-BE49-F238E27FC236}">
                <a16:creationId xmlns:a16="http://schemas.microsoft.com/office/drawing/2014/main" id="{650690FE-75DA-66AC-24F0-5F5134A45ED2}"/>
              </a:ext>
            </a:extLst>
          </p:cNvPr>
          <p:cNvSpPr>
            <a:spLocks noGrp="1"/>
          </p:cNvSpPr>
          <p:nvPr>
            <p:ph type="ftr" sz="quarter" idx="3"/>
          </p:nvPr>
        </p:nvSpPr>
        <p:spPr>
          <a:xfrm>
            <a:off x="838200" y="6195746"/>
            <a:ext cx="41148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2FE59B3-2756-D061-7D32-451760BCF83D}"/>
              </a:ext>
            </a:extLst>
          </p:cNvPr>
          <p:cNvSpPr>
            <a:spLocks noGrp="1"/>
          </p:cNvSpPr>
          <p:nvPr>
            <p:ph type="sldNum" sz="quarter" idx="4"/>
          </p:nvPr>
        </p:nvSpPr>
        <p:spPr>
          <a:xfrm>
            <a:off x="10877551" y="6201385"/>
            <a:ext cx="476249" cy="357542"/>
          </a:xfrm>
          <a:prstGeom prst="rect">
            <a:avLst/>
          </a:prstGeom>
        </p:spPr>
        <p:txBody>
          <a:bodyPr vert="horz" lIns="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r>
              <a:rPr lang="en-US"/>
              <a:t>|   (#)</a:t>
            </a:r>
          </a:p>
        </p:txBody>
      </p:sp>
      <p:sp>
        <p:nvSpPr>
          <p:cNvPr id="7" name="Rectangle 6">
            <a:extLst>
              <a:ext uri="{FF2B5EF4-FFF2-40B4-BE49-F238E27FC236}">
                <a16:creationId xmlns:a16="http://schemas.microsoft.com/office/drawing/2014/main" id="{1C485A10-1518-BDBF-6771-C4B5AC97857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179117"/>
      </p:ext>
    </p:extLst>
  </p:cSld>
  <p:clrMap bg1="lt1" tx1="dk1" bg2="lt2" tx2="dk2" accent1="accent1" accent2="accent2" accent3="accent3" accent4="accent4" accent5="accent5" accent6="accent6" hlink="hlink" folHlink="folHlink"/>
  <p:sldLayoutIdLst>
    <p:sldLayoutId id="2147483932" r:id="rId1"/>
    <p:sldLayoutId id="2147483934" r:id="rId2"/>
    <p:sldLayoutId id="2147483933" r:id="rId3"/>
    <p:sldLayoutId id="2147483986" r:id="rId4"/>
    <p:sldLayoutId id="2147483987" r:id="rId5"/>
    <p:sldLayoutId id="2147483953" r:id="rId6"/>
    <p:sldLayoutId id="2147483977" r:id="rId7"/>
    <p:sldLayoutId id="2147483936" r:id="rId8"/>
    <p:sldLayoutId id="2147483937" r:id="rId9"/>
    <p:sldLayoutId id="2147483939" r:id="rId10"/>
    <p:sldLayoutId id="2147483971" r:id="rId11"/>
    <p:sldLayoutId id="2147483970" r:id="rId12"/>
    <p:sldLayoutId id="2147483940" r:id="rId13"/>
    <p:sldLayoutId id="2147483956" r:id="rId14"/>
    <p:sldLayoutId id="2147483978" r:id="rId15"/>
    <p:sldLayoutId id="2147483954" r:id="rId16"/>
    <p:sldLayoutId id="2147483957" r:id="rId17"/>
    <p:sldLayoutId id="2147483979" r:id="rId18"/>
    <p:sldLayoutId id="2147483955" r:id="rId19"/>
    <p:sldLayoutId id="2147483958" r:id="rId20"/>
    <p:sldLayoutId id="2147483980" r:id="rId21"/>
    <p:sldLayoutId id="2147483941" r:id="rId22"/>
    <p:sldLayoutId id="2147483961" r:id="rId23"/>
    <p:sldLayoutId id="2147483981" r:id="rId24"/>
    <p:sldLayoutId id="2147483959" r:id="rId25"/>
    <p:sldLayoutId id="2147483962" r:id="rId26"/>
    <p:sldLayoutId id="2147483982" r:id="rId27"/>
    <p:sldLayoutId id="2147483960" r:id="rId28"/>
    <p:sldLayoutId id="2147483963" r:id="rId29"/>
    <p:sldLayoutId id="2147483983" r:id="rId30"/>
    <p:sldLayoutId id="2147483947" r:id="rId31"/>
    <p:sldLayoutId id="2147483988" r:id="rId32"/>
    <p:sldLayoutId id="2147483991" r:id="rId33"/>
    <p:sldLayoutId id="2147483994" r:id="rId34"/>
    <p:sldLayoutId id="2147483989" r:id="rId35"/>
    <p:sldLayoutId id="2147483976" r:id="rId36"/>
    <p:sldLayoutId id="2147483995" r:id="rId37"/>
    <p:sldLayoutId id="2147483964" r:id="rId38"/>
    <p:sldLayoutId id="2147483966" r:id="rId39"/>
    <p:sldLayoutId id="2147483938" r:id="rId40"/>
    <p:sldLayoutId id="2147483996" r:id="rId41"/>
    <p:sldLayoutId id="2147483999" r:id="rId42"/>
  </p:sldLayoutIdLst>
  <p:hf sldNum="0" hdr="0" ftr="0"/>
  <p:txStyles>
    <p:title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605" userDrawn="1">
          <p15:clr>
            <a:srgbClr val="F26B43"/>
          </p15:clr>
        </p15:guide>
        <p15:guide id="3" orient="horz" pos="4247" userDrawn="1">
          <p15:clr>
            <a:srgbClr val="F26B43"/>
          </p15:clr>
        </p15:guide>
        <p15:guide id="4" pos="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CEA96-FF8E-7665-8C4B-CCB36EFED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C8506A-5B8C-5AD6-9850-670ADB9305F6}"/>
              </a:ext>
            </a:extLst>
          </p:cNvPr>
          <p:cNvSpPr>
            <a:spLocks noGrp="1"/>
          </p:cNvSpPr>
          <p:nvPr>
            <p:ph type="body" idx="1"/>
          </p:nvPr>
        </p:nvSpPr>
        <p:spPr>
          <a:xfrm>
            <a:off x="838200" y="1825624"/>
            <a:ext cx="10515600" cy="4519757"/>
          </a:xfrm>
          <a:prstGeom prst="rect">
            <a:avLst/>
          </a:prstGeom>
        </p:spPr>
        <p:txBody>
          <a:bodyPr vert="horz" lIns="216000" tIns="18000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C485A10-1518-BDBF-6771-C4B5AC978574}"/>
              </a:ext>
            </a:extLst>
          </p:cNvPr>
          <p:cNvSpPr/>
          <p:nvPr userDrawn="1"/>
        </p:nvSpPr>
        <p:spPr>
          <a:xfrm>
            <a:off x="0" y="6736466"/>
            <a:ext cx="12192000" cy="133109"/>
          </a:xfrm>
          <a:prstGeom prst="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22091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32" r:id="rId30"/>
    <p:sldLayoutId id="2147484033" r:id="rId31"/>
    <p:sldLayoutId id="2147484034" r:id="rId32"/>
    <p:sldLayoutId id="2147484035" r:id="rId33"/>
    <p:sldLayoutId id="2147484036" r:id="rId34"/>
    <p:sldLayoutId id="2147484037" r:id="rId35"/>
    <p:sldLayoutId id="2147484038" r:id="rId36"/>
    <p:sldLayoutId id="2147484039" r:id="rId37"/>
    <p:sldLayoutId id="2147484040" r:id="rId38"/>
    <p:sldLayoutId id="2147484041" r:id="rId39"/>
    <p:sldLayoutId id="2147484042" r:id="rId40"/>
    <p:sldLayoutId id="2147484043" r:id="rId41"/>
    <p:sldLayoutId id="2147484044" r:id="rId42"/>
    <p:sldLayoutId id="2147484045" r:id="rId43"/>
  </p:sldLayoutIdLst>
  <p:hf sldNum="0" hdr="0" ftr="0"/>
  <p:txStyles>
    <p:title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p15:clr>
            <a:srgbClr val="F26B43"/>
          </p15:clr>
        </p15:guide>
        <p15:guide id="2" pos="7605">
          <p15:clr>
            <a:srgbClr val="F26B43"/>
          </p15:clr>
        </p15:guide>
        <p15:guide id="3" orient="horz" pos="4247">
          <p15:clr>
            <a:srgbClr val="F26B43"/>
          </p15:clr>
        </p15:guide>
        <p15:guide id="4" pos="7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uilding, outdoor, person&#10;&#10;Description automatically generated">
            <a:extLst>
              <a:ext uri="{FF2B5EF4-FFF2-40B4-BE49-F238E27FC236}">
                <a16:creationId xmlns:a16="http://schemas.microsoft.com/office/drawing/2014/main" id="{F8A27452-BFD6-8CF6-B0AA-CC2EC6191DC8}"/>
              </a:ext>
            </a:extLst>
          </p:cNvPr>
          <p:cNvPicPr>
            <a:picLocks noGrp="1" noChangeAspect="1"/>
          </p:cNvPicPr>
          <p:nvPr>
            <p:ph type="pic" sz="quarter" idx="14"/>
          </p:nvPr>
        </p:nvPicPr>
        <p:blipFill>
          <a:blip r:embed="rId2">
            <a:alphaModFix amt="20000"/>
          </a:blip>
          <a:srcRect t="7813" b="7813"/>
          <a:stretch>
            <a:fillRect/>
          </a:stretch>
        </p:blipFill>
        <p:spPr>
          <a:xfrm>
            <a:off x="-3824" y="-4621"/>
            <a:ext cx="12192000" cy="6857999"/>
          </a:xfrm>
        </p:spPr>
      </p:pic>
      <p:sp>
        <p:nvSpPr>
          <p:cNvPr id="4" name="Title 3">
            <a:extLst>
              <a:ext uri="{FF2B5EF4-FFF2-40B4-BE49-F238E27FC236}">
                <a16:creationId xmlns:a16="http://schemas.microsoft.com/office/drawing/2014/main" id="{5E9CD2F8-5706-DB02-34CA-4455BAA511CA}"/>
              </a:ext>
            </a:extLst>
          </p:cNvPr>
          <p:cNvSpPr>
            <a:spLocks noGrp="1"/>
          </p:cNvSpPr>
          <p:nvPr>
            <p:ph type="title"/>
          </p:nvPr>
        </p:nvSpPr>
        <p:spPr>
          <a:xfrm>
            <a:off x="838200" y="1493135"/>
            <a:ext cx="7673788" cy="1831350"/>
          </a:xfrm>
        </p:spPr>
        <p:txBody>
          <a:bodyPr>
            <a:noAutofit/>
          </a:bodyPr>
          <a:lstStyle/>
          <a:p>
            <a:r>
              <a:rPr lang="en-CA" sz="6600" b="1">
                <a:latin typeface="Arial"/>
                <a:cs typeface="Arial"/>
              </a:rPr>
              <a:t>Know Your Rights: Above-Guideline-Increases</a:t>
            </a:r>
          </a:p>
        </p:txBody>
      </p:sp>
      <p:sp>
        <p:nvSpPr>
          <p:cNvPr id="11" name="Rectangle 10">
            <a:extLst>
              <a:ext uri="{FF2B5EF4-FFF2-40B4-BE49-F238E27FC236}">
                <a16:creationId xmlns:a16="http://schemas.microsoft.com/office/drawing/2014/main" id="{FA4270F0-E5A0-8611-F100-6B5F76FC9DC9}"/>
              </a:ext>
            </a:extLst>
          </p:cNvPr>
          <p:cNvSpPr/>
          <p:nvPr/>
        </p:nvSpPr>
        <p:spPr>
          <a:xfrm>
            <a:off x="937549" y="4060093"/>
            <a:ext cx="3530326" cy="405114"/>
          </a:xfrm>
          <a:prstGeom prst="rect">
            <a:avLst/>
          </a:prstGeom>
          <a:solidFill>
            <a:srgbClr val="1B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0489BFAD-5634-8339-1852-C2BDA94787CA}"/>
              </a:ext>
            </a:extLst>
          </p:cNvPr>
          <p:cNvSpPr>
            <a:spLocks noGrp="1"/>
          </p:cNvSpPr>
          <p:nvPr>
            <p:ph type="body" idx="15"/>
          </p:nvPr>
        </p:nvSpPr>
        <p:spPr>
          <a:xfrm>
            <a:off x="838200" y="4063968"/>
            <a:ext cx="3710651" cy="402550"/>
          </a:xfrm>
        </p:spPr>
        <p:txBody>
          <a:bodyPr vert="horz" lIns="91440" tIns="45720" rIns="91440" bIns="45720" rtlCol="0" anchor="t">
            <a:normAutofit/>
          </a:bodyPr>
          <a:lstStyle/>
          <a:p>
            <a:r>
              <a:rPr lang="en-CA" sz="1800" dirty="0">
                <a:latin typeface="Arial"/>
                <a:cs typeface="Arial"/>
              </a:rPr>
              <a:t>  Name | Date</a:t>
            </a:r>
          </a:p>
        </p:txBody>
      </p:sp>
    </p:spTree>
    <p:extLst>
      <p:ext uri="{BB962C8B-B14F-4D97-AF65-F5344CB8AC3E}">
        <p14:creationId xmlns:p14="http://schemas.microsoft.com/office/powerpoint/2010/main" val="182673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Capital expenditures</a:t>
            </a:r>
            <a:br>
              <a:rPr lang="en-CA" sz="6600" b="1">
                <a:solidFill>
                  <a:schemeClr val="bg1"/>
                </a:solidFill>
              </a:rPr>
            </a:b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CA" sz="2000">
                <a:solidFill>
                  <a:srgbClr val="000000"/>
                </a:solidFill>
                <a:latin typeface="Arial"/>
                <a:ea typeface="+mn-lt"/>
                <a:cs typeface="Calibri"/>
              </a:rPr>
              <a:t>“Capital expenditures” are repairs necessary to:</a:t>
            </a:r>
          </a:p>
          <a:p>
            <a:pPr marL="800100" lvl="1" indent="-342900">
              <a:buFont typeface="Arial,Sans-Serif"/>
              <a:buChar char="•"/>
            </a:pPr>
            <a:r>
              <a:rPr lang="en-CA" sz="2000">
                <a:solidFill>
                  <a:srgbClr val="000000"/>
                </a:solidFill>
                <a:latin typeface="Arial"/>
                <a:ea typeface="+mn-lt"/>
                <a:cs typeface="Calibri"/>
              </a:rPr>
              <a:t>Protect or restore the physical integrity of the building;</a:t>
            </a:r>
          </a:p>
          <a:p>
            <a:pPr marL="800100" lvl="1" indent="-342900">
              <a:buFont typeface="Arial,Sans-Serif"/>
              <a:buChar char="•"/>
            </a:pPr>
            <a:r>
              <a:rPr lang="en-CA" sz="2000">
                <a:solidFill>
                  <a:srgbClr val="000000"/>
                </a:solidFill>
                <a:latin typeface="Arial"/>
                <a:ea typeface="+mn-lt"/>
                <a:cs typeface="Calibri"/>
              </a:rPr>
              <a:t>Keep the building </a:t>
            </a:r>
            <a:r>
              <a:rPr lang="en-CA" sz="2000" err="1">
                <a:solidFill>
                  <a:srgbClr val="000000"/>
                </a:solidFill>
                <a:latin typeface="Arial"/>
                <a:ea typeface="+mn-lt"/>
                <a:cs typeface="Calibri"/>
              </a:rPr>
              <a:t>i</a:t>
            </a:r>
            <a:r>
              <a:rPr lang="en-US" sz="2000">
                <a:latin typeface="Arial"/>
                <a:cs typeface="Arial"/>
              </a:rPr>
              <a:t>n a good state of repair and fit for habitation and for complying with health, safety, housing and maintenance standards;</a:t>
            </a:r>
          </a:p>
          <a:p>
            <a:pPr marL="800100" lvl="1" indent="-342900">
              <a:buFont typeface="Arial,Sans-Serif"/>
              <a:buChar char="•"/>
            </a:pPr>
            <a:r>
              <a:rPr lang="en-US" sz="2000">
                <a:latin typeface="Arial"/>
                <a:cs typeface="Arial"/>
              </a:rPr>
              <a:t>Maintain plumbing, heating, mechanical, electrical, ventilation, A/C systems;</a:t>
            </a:r>
          </a:p>
          <a:p>
            <a:pPr marL="800100" lvl="1" indent="-342900">
              <a:buFont typeface="Arial,Sans-Serif"/>
              <a:buChar char="•"/>
            </a:pPr>
            <a:r>
              <a:rPr lang="en-US" sz="2000">
                <a:latin typeface="Arial"/>
                <a:cs typeface="Arial"/>
              </a:rPr>
              <a:t>Provide access for people with disabilities;</a:t>
            </a:r>
          </a:p>
          <a:p>
            <a:pPr marL="800100" lvl="1" indent="-342900">
              <a:buFont typeface="Arial,Sans-Serif"/>
              <a:buChar char="•"/>
            </a:pPr>
            <a:r>
              <a:rPr lang="en-US" sz="2000">
                <a:latin typeface="Arial"/>
                <a:cs typeface="Arial"/>
              </a:rPr>
              <a:t>Promote energy or water conservation; or</a:t>
            </a:r>
          </a:p>
          <a:p>
            <a:pPr marL="800100" lvl="1" indent="-342900">
              <a:buFont typeface="Arial,Sans-Serif"/>
              <a:buChar char="•"/>
            </a:pPr>
            <a:r>
              <a:rPr lang="en-US" sz="2000">
                <a:latin typeface="Arial"/>
                <a:cs typeface="Arial"/>
              </a:rPr>
              <a:t>Maintain or improve security.</a:t>
            </a:r>
          </a:p>
          <a:p>
            <a:endParaRPr lang="en-CA">
              <a:ea typeface="+mn-lt"/>
              <a:cs typeface="+mn-lt"/>
            </a:endParaRP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325979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Capital expenditures</a:t>
            </a:r>
            <a:br>
              <a:rPr lang="en-CA" sz="6600" b="1">
                <a:solidFill>
                  <a:schemeClr val="bg1"/>
                </a:solidFill>
              </a:rPr>
            </a:b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 panose="020B0604020202020204" pitchFamily="34" charset="0"/>
              <a:buChar char="•"/>
            </a:pPr>
            <a:r>
              <a:rPr lang="en-US" sz="2000">
                <a:latin typeface="Arial"/>
                <a:cs typeface="Arial"/>
              </a:rPr>
              <a:t>“Capital expenditures” should have a benefit that will extend for at least five years. </a:t>
            </a:r>
          </a:p>
          <a:p>
            <a:pPr marL="342900" indent="-342900">
              <a:buFont typeface="Arial" panose="020B0604020202020204" pitchFamily="34" charset="0"/>
              <a:buChar char="•"/>
            </a:pPr>
            <a:r>
              <a:rPr lang="en-US" sz="2000">
                <a:latin typeface="Arial"/>
                <a:cs typeface="Arial"/>
              </a:rPr>
              <a:t>They do not include payment for work taken on by a municipality or public utility because the landlord failed to do it.</a:t>
            </a:r>
          </a:p>
          <a:p>
            <a:pPr marL="342900" indent="-342900">
              <a:buFont typeface="Arial" panose="020B0604020202020204" pitchFamily="34" charset="0"/>
              <a:buChar char="•"/>
            </a:pPr>
            <a:r>
              <a:rPr lang="en-US" sz="2000">
                <a:latin typeface="Arial"/>
                <a:cs typeface="Arial"/>
              </a:rPr>
              <a:t>They do not include “routine or ordinary work” to keep things operating.  </a:t>
            </a:r>
          </a:p>
          <a:p>
            <a:pPr marL="342900" indent="-342900">
              <a:buFont typeface="Arial" panose="020B0604020202020204" pitchFamily="34" charset="0"/>
              <a:buChar char="•"/>
            </a:pPr>
            <a:r>
              <a:rPr lang="en-US" sz="2000">
                <a:latin typeface="Arial"/>
                <a:cs typeface="Arial"/>
              </a:rPr>
              <a:t>They do not include cosmetic work.</a:t>
            </a:r>
          </a:p>
          <a:p>
            <a:endParaRPr lang="en-CA">
              <a:ea typeface="+mn-lt"/>
              <a:cs typeface="+mn-lt"/>
            </a:endParaRP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387822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Capital expenditures</a:t>
            </a:r>
            <a:br>
              <a:rPr lang="en-CA" sz="6600" b="1">
                <a:solidFill>
                  <a:schemeClr val="bg1"/>
                </a:solidFill>
              </a:rPr>
            </a:b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US" sz="2000">
                <a:latin typeface="Arial"/>
                <a:cs typeface="Arial"/>
              </a:rPr>
              <a:t>Landlords have to show proof of their expenses, but also any grants and assistance that they would get from government, insurance, resale, salvage and trade-in of old parts.</a:t>
            </a:r>
          </a:p>
          <a:p>
            <a:pPr marL="342900" indent="-342900">
              <a:buFont typeface="Arial,Sans-Serif"/>
              <a:buChar char="•"/>
            </a:pPr>
            <a:r>
              <a:rPr lang="en-US" sz="2000">
                <a:latin typeface="Arial"/>
                <a:cs typeface="Arial"/>
              </a:rPr>
              <a:t>Landlords have to show details for each invoice and payment of each repair item.</a:t>
            </a:r>
          </a:p>
          <a:p>
            <a:pPr marL="342900" indent="-342900">
              <a:buFont typeface="Arial,Sans-Serif"/>
              <a:buChar char="•"/>
            </a:pPr>
            <a:r>
              <a:rPr lang="en-US" sz="2000">
                <a:latin typeface="Arial"/>
                <a:cs typeface="Arial"/>
              </a:rPr>
              <a:t>Landlords have to show details about the rents for all rental units that are affected.</a:t>
            </a: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424977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Capital expenditures</a:t>
            </a:r>
            <a:br>
              <a:rPr lang="en-CA" sz="6600" b="1">
                <a:solidFill>
                  <a:schemeClr val="bg1"/>
                </a:solidFill>
              </a:rPr>
            </a:b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US" sz="2000">
                <a:latin typeface="Arial"/>
                <a:cs typeface="Arial"/>
              </a:rPr>
              <a:t>Landlords must subtract grants, </a:t>
            </a:r>
            <a:r>
              <a:rPr lang="en-US" sz="2000" err="1">
                <a:latin typeface="Arial"/>
                <a:cs typeface="Arial"/>
              </a:rPr>
              <a:t>etc</a:t>
            </a:r>
            <a:r>
              <a:rPr lang="en-US" sz="2000">
                <a:latin typeface="Arial"/>
                <a:cs typeface="Arial"/>
              </a:rPr>
              <a:t>, from the amount they pass on to tenants through an AGI.</a:t>
            </a:r>
          </a:p>
          <a:p>
            <a:pPr marL="342900" indent="-342900">
              <a:buFont typeface="Arial,Sans-Serif"/>
              <a:buChar char="•"/>
            </a:pPr>
            <a:r>
              <a:rPr lang="en-US" sz="2000">
                <a:latin typeface="Arial"/>
                <a:cs typeface="Arial"/>
              </a:rPr>
              <a:t>Landlords cannot pass on charges for fines, late payments, etc.</a:t>
            </a:r>
          </a:p>
          <a:p>
            <a:pPr marL="342900" indent="-342900">
              <a:buFont typeface="Arial,Sans-Serif"/>
              <a:buChar char="•"/>
            </a:pPr>
            <a:r>
              <a:rPr lang="en-US" sz="2000">
                <a:latin typeface="Arial"/>
                <a:cs typeface="Arial"/>
              </a:rPr>
              <a:t>Landlords cannot pass on costs from amounts they’ve already received an AGI in the past.</a:t>
            </a:r>
          </a:p>
          <a:p>
            <a:pPr marL="342900" indent="-342900">
              <a:buFont typeface="Arial,Sans-Serif"/>
              <a:buChar char="•"/>
            </a:pPr>
            <a:r>
              <a:rPr lang="en-US" sz="2000">
                <a:latin typeface="Arial"/>
                <a:cs typeface="Arial"/>
              </a:rPr>
              <a:t>Landlords cannot pass on costs that are above market value.  (Non-arms’ length transactions.)</a:t>
            </a: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57074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Capital expenditures</a:t>
            </a:r>
            <a:br>
              <a:rPr lang="en-CA" sz="6600" b="1">
                <a:solidFill>
                  <a:schemeClr val="bg1"/>
                </a:solidFill>
              </a:rPr>
            </a:b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US" sz="2000">
                <a:latin typeface="Arial"/>
                <a:cs typeface="Arial"/>
              </a:rPr>
              <a:t>A landlord may not be able to claim something is a capital expenditure if the system they’re replacing didn’t need major repair/replacement, but there are exceptions if the repair promotes access, conservation or security.</a:t>
            </a: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212187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Capital expenditures</a:t>
            </a:r>
            <a:br>
              <a:rPr lang="en-CA" sz="6600" b="1">
                <a:solidFill>
                  <a:schemeClr val="bg1"/>
                </a:solidFill>
              </a:rPr>
            </a:b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US" sz="2000">
                <a:latin typeface="Arial"/>
                <a:cs typeface="Arial"/>
              </a:rPr>
              <a:t>A landlord can’t charge a new tenant for “capital expenditure” repairs that were completed before they arrived.</a:t>
            </a: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17052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Capital expenditures</a:t>
            </a:r>
            <a:br>
              <a:rPr lang="en-CA" sz="6600" b="1">
                <a:solidFill>
                  <a:schemeClr val="bg1"/>
                </a:solidFill>
              </a:rPr>
            </a:b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US" sz="2000">
                <a:latin typeface="Arial"/>
                <a:cs typeface="Arial"/>
              </a:rPr>
              <a:t>Landlords can assign capital expenditures differently to different parts of a complex, depending upon where the repairs are done.</a:t>
            </a: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329854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Security costs</a:t>
            </a:r>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US" sz="2000">
                <a:latin typeface="Arial"/>
                <a:cs typeface="Arial"/>
              </a:rPr>
              <a:t>Landlords have to show evidence of their costs, and their payment of those costs in the “base year” and a “reference year”.</a:t>
            </a:r>
          </a:p>
        </p:txBody>
      </p:sp>
    </p:spTree>
    <p:extLst>
      <p:ext uri="{BB962C8B-B14F-4D97-AF65-F5344CB8AC3E}">
        <p14:creationId xmlns:p14="http://schemas.microsoft.com/office/powerpoint/2010/main" val="17514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3076D1F-C0C4-AC41-159A-7970A549DA36}"/>
              </a:ext>
            </a:extLst>
          </p:cNvPr>
          <p:cNvSpPr>
            <a:spLocks noGrp="1"/>
          </p:cNvSpPr>
          <p:nvPr>
            <p:ph type="subTitle" idx="1"/>
          </p:nvPr>
        </p:nvSpPr>
        <p:spPr/>
        <p:txBody>
          <a:bodyPr/>
          <a:lstStyle/>
          <a:p>
            <a:r>
              <a:rPr lang="en-CA"/>
              <a:t>The AGI Process </a:t>
            </a:r>
          </a:p>
        </p:txBody>
      </p:sp>
    </p:spTree>
    <p:extLst>
      <p:ext uri="{BB962C8B-B14F-4D97-AF65-F5344CB8AC3E}">
        <p14:creationId xmlns:p14="http://schemas.microsoft.com/office/powerpoint/2010/main" val="305229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The AGI Process </a:t>
            </a:r>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514350" indent="-514350">
              <a:buAutoNum type="arabicPeriod"/>
            </a:pPr>
            <a:r>
              <a:rPr lang="en-US" sz="2000">
                <a:latin typeface="+mn-lt"/>
                <a:cs typeface="Arial"/>
              </a:rPr>
              <a:t>Landlord provides notice to tenant </a:t>
            </a:r>
          </a:p>
          <a:p>
            <a:pPr marL="514350" indent="-514350">
              <a:buAutoNum type="arabicPeriod"/>
            </a:pPr>
            <a:r>
              <a:rPr lang="en-US" sz="2000">
                <a:latin typeface="+mn-lt"/>
                <a:cs typeface="Arial"/>
              </a:rPr>
              <a:t>Landlord files L5 application </a:t>
            </a:r>
          </a:p>
          <a:p>
            <a:pPr marL="514350" indent="-514350">
              <a:buAutoNum type="arabicPeriod"/>
            </a:pPr>
            <a:r>
              <a:rPr lang="en-US" sz="2000">
                <a:latin typeface="+mn-lt"/>
                <a:cs typeface="Arial"/>
              </a:rPr>
              <a:t>Landlord and Tenant Board schedules a hearing</a:t>
            </a:r>
          </a:p>
          <a:p>
            <a:pPr marL="971550" lvl="1" indent="-514350">
              <a:buFont typeface="Wingdings" panose="05000000000000000000" pitchFamily="2" charset="2"/>
              <a:buChar char="v"/>
            </a:pPr>
            <a:r>
              <a:rPr lang="en-US" sz="2000">
                <a:latin typeface="+mn-lt"/>
                <a:cs typeface="Arial"/>
              </a:rPr>
              <a:t>Case Management Hearing </a:t>
            </a:r>
          </a:p>
          <a:p>
            <a:pPr marL="971550" lvl="1" indent="-514350">
              <a:buFont typeface="Wingdings" panose="05000000000000000000" pitchFamily="2" charset="2"/>
              <a:buChar char="v"/>
            </a:pPr>
            <a:r>
              <a:rPr lang="en-US" sz="2000">
                <a:latin typeface="+mn-lt"/>
                <a:cs typeface="Arial"/>
              </a:rPr>
              <a:t>Merits Hearing </a:t>
            </a:r>
            <a:endParaRPr lang="en-CA" sz="2000">
              <a:latin typeface="+mn-lt"/>
              <a:cs typeface="Arial"/>
            </a:endParaRPr>
          </a:p>
        </p:txBody>
      </p:sp>
    </p:spTree>
    <p:extLst>
      <p:ext uri="{BB962C8B-B14F-4D97-AF65-F5344CB8AC3E}">
        <p14:creationId xmlns:p14="http://schemas.microsoft.com/office/powerpoint/2010/main" val="34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57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Notice</a:t>
            </a:r>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7298649" cy="4489703"/>
          </a:xfrm>
        </p:spPr>
        <p:txBody>
          <a:bodyPr>
            <a:noAutofit/>
          </a:bodyPr>
          <a:lstStyle/>
          <a:p>
            <a:pPr marL="342900" indent="-342900">
              <a:lnSpc>
                <a:spcPct val="107000"/>
              </a:lnSpc>
              <a:buFont typeface="Arial" panose="020B0604020202020204" pitchFamily="34" charset="0"/>
              <a:buChar char="•"/>
            </a:pPr>
            <a:r>
              <a:rPr lang="en-US" sz="2000">
                <a:ea typeface="Calibri" panose="020F0502020204030204" pitchFamily="34" charset="0"/>
                <a:cs typeface="Times New Roman" panose="02020603050405020304" pitchFamily="18" charset="0"/>
              </a:rPr>
              <a:t>Landlord must give N1 </a:t>
            </a:r>
            <a:r>
              <a:rPr lang="en-US" sz="2000" b="1">
                <a:ea typeface="Calibri" panose="020F0502020204030204" pitchFamily="34" charset="0"/>
                <a:cs typeface="Times New Roman" panose="02020603050405020304" pitchFamily="18" charset="0"/>
              </a:rPr>
              <a:t>Notice of Rent Increase </a:t>
            </a:r>
            <a:r>
              <a:rPr lang="en-US" sz="2000">
                <a:ea typeface="Calibri" panose="020F0502020204030204" pitchFamily="34" charset="0"/>
                <a:cs typeface="Times New Roman" panose="02020603050405020304" pitchFamily="18" charset="0"/>
              </a:rPr>
              <a:t>to the tenant</a:t>
            </a:r>
            <a:endParaRPr lang="en-CA" sz="200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sz="2000">
                <a:ea typeface="Calibri" panose="020F0502020204030204" pitchFamily="34" charset="0"/>
                <a:cs typeface="Times New Roman" panose="02020603050405020304" pitchFamily="18" charset="0"/>
              </a:rPr>
              <a:t>Landlord</a:t>
            </a:r>
            <a:r>
              <a:rPr lang="en-CA" sz="2000">
                <a:ea typeface="Calibri" panose="020F0502020204030204" pitchFamily="34" charset="0"/>
                <a:cs typeface="Times New Roman" panose="02020603050405020304" pitchFamily="18" charset="0"/>
              </a:rPr>
              <a:t> must give the tenant the Notice at least 90 days before the date they want to increase the tenant’s rent. </a:t>
            </a:r>
          </a:p>
          <a:p>
            <a:pPr marL="800100" lvl="1" indent="-342900">
              <a:lnSpc>
                <a:spcPct val="107000"/>
              </a:lnSpc>
              <a:buFont typeface="Arial" panose="020B0604020202020204" pitchFamily="34" charset="0"/>
              <a:buChar char="•"/>
            </a:pPr>
            <a:r>
              <a:rPr lang="en-CA" sz="2000">
                <a:ea typeface="Calibri" panose="020F0502020204030204" pitchFamily="34" charset="0"/>
                <a:cs typeface="Times New Roman" panose="02020603050405020304" pitchFamily="18" charset="0"/>
              </a:rPr>
              <a:t>If the dates are wrong, you can argue that the Notice is defective, and the Notice should be thrown out </a:t>
            </a:r>
          </a:p>
          <a:p>
            <a:pPr marL="342900" indent="-342900">
              <a:lnSpc>
                <a:spcPct val="107000"/>
              </a:lnSpc>
              <a:buFont typeface="Arial" panose="020B0604020202020204" pitchFamily="34" charset="0"/>
              <a:buChar char="•"/>
            </a:pPr>
            <a:r>
              <a:rPr lang="en-US" sz="2000">
                <a:ea typeface="Calibri" panose="020F0502020204030204" pitchFamily="34" charset="0"/>
                <a:cs typeface="Times New Roman" panose="02020603050405020304" pitchFamily="18" charset="0"/>
              </a:rPr>
              <a:t>The Notice of Rent Increase should indicate the increased rent amount</a:t>
            </a:r>
            <a:endParaRPr lang="en-CA" sz="200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a:ea typeface="Calibri" panose="020F0502020204030204" pitchFamily="34" charset="0"/>
                <a:cs typeface="Times New Roman" panose="02020603050405020304" pitchFamily="18" charset="0"/>
              </a:rPr>
              <a:t>The tenant does not have to pay this higher amount unless it is approved, and an order is issued by the Landlord and Tenant Board.</a:t>
            </a:r>
            <a:endParaRPr lang="en-CA" sz="2000">
              <a:ea typeface="Calibri" panose="020F0502020204030204" pitchFamily="34" charset="0"/>
              <a:cs typeface="Times New Roman" panose="02020603050405020304" pitchFamily="18" charset="0"/>
            </a:endParaRPr>
          </a:p>
          <a:p>
            <a:pPr>
              <a:lnSpc>
                <a:spcPct val="100000"/>
              </a:lnSpc>
            </a:pPr>
            <a:endParaRPr lang="en-CA" sz="2000">
              <a:solidFill>
                <a:srgbClr val="000000"/>
              </a:solidFill>
              <a:latin typeface="Arial"/>
              <a:ea typeface="Arial" charset="0"/>
              <a:cs typeface="Calibri"/>
            </a:endParaRPr>
          </a:p>
        </p:txBody>
      </p:sp>
      <p:pic>
        <p:nvPicPr>
          <p:cNvPr id="2" name="Picture Placeholder 6" descr="Graphical user interface, text, application&#10;&#10;Description automatically generated">
            <a:extLst>
              <a:ext uri="{FF2B5EF4-FFF2-40B4-BE49-F238E27FC236}">
                <a16:creationId xmlns:a16="http://schemas.microsoft.com/office/drawing/2014/main" id="{7A493C9D-0FFF-064F-AD8D-CC64EE1CA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401" y="720246"/>
            <a:ext cx="3095913" cy="5231812"/>
          </a:xfrm>
          <a:prstGeom prst="rect">
            <a:avLst/>
          </a:prstGeom>
          <a:noFill/>
        </p:spPr>
      </p:pic>
    </p:spTree>
    <p:extLst>
      <p:ext uri="{BB962C8B-B14F-4D97-AF65-F5344CB8AC3E}">
        <p14:creationId xmlns:p14="http://schemas.microsoft.com/office/powerpoint/2010/main" val="346846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Landlord files L5 Application</a:t>
            </a:r>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a:noAutofit/>
          </a:bodyPr>
          <a:lstStyle/>
          <a:p>
            <a:pPr marL="342900" indent="-342900">
              <a:lnSpc>
                <a:spcPct val="107000"/>
              </a:lnSpc>
              <a:buFont typeface="Arial" panose="020B0604020202020204" pitchFamily="34" charset="0"/>
              <a:buChar char="•"/>
            </a:pPr>
            <a:r>
              <a:rPr lang="en-CA" sz="2000">
                <a:ea typeface="Calibri" panose="020F0502020204030204" pitchFamily="34" charset="0"/>
                <a:cs typeface="Times New Roman" panose="02020603050405020304" pitchFamily="18" charset="0"/>
              </a:rPr>
              <a:t>If tenant doesn’t pay the AGI amount noted on the Notice form, the Landlord can take the matter to the Landlord and Tenant Board, for them to make a decision.</a:t>
            </a:r>
          </a:p>
          <a:p>
            <a:pPr marL="342900" indent="-342900">
              <a:lnSpc>
                <a:spcPct val="107000"/>
              </a:lnSpc>
              <a:buFont typeface="Arial" panose="020B0604020202020204" pitchFamily="34" charset="0"/>
              <a:buChar char="•"/>
            </a:pPr>
            <a:r>
              <a:rPr lang="en-CA" sz="2000">
                <a:ea typeface="Calibri" panose="020F0502020204030204" pitchFamily="34" charset="0"/>
                <a:cs typeface="Times New Roman" panose="02020603050405020304" pitchFamily="18" charset="0"/>
              </a:rPr>
              <a:t>The Landlord must file an L5 application with supporting documentation </a:t>
            </a:r>
          </a:p>
          <a:p>
            <a:pPr marL="342900" indent="-342900">
              <a:lnSpc>
                <a:spcPct val="107000"/>
              </a:lnSpc>
              <a:spcAft>
                <a:spcPts val="800"/>
              </a:spcAft>
              <a:buFont typeface="Arial" panose="020B0604020202020204" pitchFamily="34" charset="0"/>
              <a:buChar char="•"/>
            </a:pPr>
            <a:r>
              <a:rPr lang="en-US" sz="2000">
                <a:ea typeface="Calibri" panose="020F0502020204030204" pitchFamily="34" charset="0"/>
                <a:cs typeface="Times New Roman" panose="02020603050405020304" pitchFamily="18" charset="0"/>
              </a:rPr>
              <a:t>The L5 application, and the supporting documentation, must be provided to tenants whose units are affected at least 30 days before the hearing date. </a:t>
            </a:r>
            <a:endParaRPr lang="en-CA" sz="2000">
              <a:ea typeface="Calibri" panose="020F0502020204030204" pitchFamily="34" charset="0"/>
              <a:cs typeface="Times New Roman" panose="02020603050405020304" pitchFamily="18" charset="0"/>
            </a:endParaRPr>
          </a:p>
          <a:p>
            <a:pPr>
              <a:lnSpc>
                <a:spcPct val="100000"/>
              </a:lnSpc>
            </a:pPr>
            <a:endParaRPr lang="en-CA" sz="2000">
              <a:solidFill>
                <a:srgbClr val="000000"/>
              </a:solidFill>
              <a:latin typeface="Arial"/>
              <a:ea typeface="Arial" charset="0"/>
              <a:cs typeface="Calibri"/>
            </a:endParaRPr>
          </a:p>
        </p:txBody>
      </p:sp>
    </p:spTree>
    <p:extLst>
      <p:ext uri="{BB962C8B-B14F-4D97-AF65-F5344CB8AC3E}">
        <p14:creationId xmlns:p14="http://schemas.microsoft.com/office/powerpoint/2010/main" val="11484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AA8C7-ADD6-CBBC-5212-38B9B24FE752}"/>
              </a:ext>
            </a:extLst>
          </p:cNvPr>
          <p:cNvSpPr>
            <a:spLocks noGrp="1"/>
          </p:cNvSpPr>
          <p:nvPr>
            <p:ph type="title"/>
          </p:nvPr>
        </p:nvSpPr>
        <p:spPr/>
        <p:txBody>
          <a:bodyPr/>
          <a:lstStyle/>
          <a:p>
            <a:r>
              <a:rPr lang="en-CA"/>
              <a:t>The LTB schedules a hearing</a:t>
            </a:r>
          </a:p>
        </p:txBody>
      </p:sp>
      <p:sp>
        <p:nvSpPr>
          <p:cNvPr id="4" name="Content Placeholder 3">
            <a:extLst>
              <a:ext uri="{FF2B5EF4-FFF2-40B4-BE49-F238E27FC236}">
                <a16:creationId xmlns:a16="http://schemas.microsoft.com/office/drawing/2014/main" id="{B5E97F48-92FC-51B8-F7DE-C74C1B86EC28}"/>
              </a:ext>
            </a:extLst>
          </p:cNvPr>
          <p:cNvSpPr>
            <a:spLocks noGrp="1"/>
          </p:cNvSpPr>
          <p:nvPr>
            <p:ph sz="quarter" idx="10"/>
          </p:nvPr>
        </p:nvSpPr>
        <p:spPr>
          <a:xfrm>
            <a:off x="731515" y="1993693"/>
            <a:ext cx="8051241" cy="4142694"/>
          </a:xfrm>
        </p:spPr>
        <p:txBody>
          <a:bodyPr vert="horz" lIns="216000" tIns="180000" rIns="91440" bIns="45720" rtlCol="0" anchor="t">
            <a:normAutofit/>
          </a:bodyPr>
          <a:lstStyle/>
          <a:p>
            <a:pPr marL="342900" indent="-342900">
              <a:lnSpc>
                <a:spcPct val="107000"/>
              </a:lnSpc>
              <a:buFont typeface="Arial" panose="020B0604020202020204" pitchFamily="34" charset="0"/>
              <a:buChar char="•"/>
            </a:pPr>
            <a:r>
              <a:rPr lang="en-US" sz="2000" dirty="0">
                <a:effectLst/>
                <a:latin typeface="+mn-lt"/>
                <a:ea typeface="Calibri" panose="020F0502020204030204" pitchFamily="34" charset="0"/>
                <a:cs typeface="Times New Roman"/>
              </a:rPr>
              <a:t>Recently, the LTB schedules a Case Management hearing before a Merits Hearing for AGIs.</a:t>
            </a:r>
            <a:endParaRPr lang="en-CA" sz="2000" dirty="0">
              <a:effectLst/>
              <a:latin typeface="+mn-lt"/>
              <a:ea typeface="Calibri" panose="020F0502020204030204" pitchFamily="34" charset="0"/>
              <a:cs typeface="Times New Roman"/>
            </a:endParaRPr>
          </a:p>
          <a:p>
            <a:pPr marL="342900" indent="-342900">
              <a:lnSpc>
                <a:spcPct val="107000"/>
              </a:lnSpc>
              <a:buFont typeface="Arial" panose="020B0604020202020204" pitchFamily="34" charset="0"/>
              <a:buChar char="•"/>
            </a:pPr>
            <a:r>
              <a:rPr lang="en-US" sz="2000" b="1" dirty="0">
                <a:effectLst/>
                <a:latin typeface="+mn-lt"/>
                <a:ea typeface="Calibri" panose="020F0502020204030204" pitchFamily="34" charset="0"/>
                <a:cs typeface="Times New Roman"/>
              </a:rPr>
              <a:t>Case Management Hearing</a:t>
            </a:r>
            <a:r>
              <a:rPr lang="en-US" sz="2000" dirty="0">
                <a:effectLst/>
                <a:latin typeface="+mn-lt"/>
                <a:ea typeface="Calibri" panose="020F0502020204030204" pitchFamily="34" charset="0"/>
                <a:cs typeface="Times New Roman"/>
              </a:rPr>
              <a:t>: in the AGI context, it is often a mediation session to facilitate a resolution between the landlord and tenant. A Dispute Resolution Officer is often present and they will assist with mediating an agreement between both sides </a:t>
            </a:r>
            <a:endParaRPr lang="en-CA" sz="2000" dirty="0">
              <a:effectLst/>
              <a:latin typeface="+mn-lt"/>
              <a:ea typeface="Calibri" panose="020F0502020204030204" pitchFamily="34" charset="0"/>
              <a:cs typeface="Times New Roman"/>
            </a:endParaRPr>
          </a:p>
          <a:p>
            <a:pPr marL="342900" indent="-342900">
              <a:lnSpc>
                <a:spcPct val="107000"/>
              </a:lnSpc>
              <a:buFont typeface="Arial" panose="020B0604020202020204" pitchFamily="34" charset="0"/>
              <a:buChar char="•"/>
            </a:pPr>
            <a:r>
              <a:rPr lang="en-US" sz="2000" b="1" dirty="0">
                <a:effectLst/>
                <a:latin typeface="+mn-lt"/>
                <a:ea typeface="Calibri" panose="020F0502020204030204" pitchFamily="34" charset="0"/>
                <a:cs typeface="Times New Roman"/>
              </a:rPr>
              <a:t>Merits Hearing</a:t>
            </a:r>
            <a:r>
              <a:rPr lang="en-US" sz="2000" dirty="0">
                <a:effectLst/>
                <a:latin typeface="+mn-lt"/>
                <a:ea typeface="Calibri" panose="020F0502020204030204" pitchFamily="34" charset="0"/>
                <a:cs typeface="Times New Roman"/>
              </a:rPr>
              <a:t>: both sides make arguments as to the merits of the application. With a merits hearing an adjudicator will make the final decision on whether to grant the above guideline increase </a:t>
            </a:r>
            <a:endParaRPr lang="en-CA" sz="2000" dirty="0">
              <a:effectLst/>
              <a:latin typeface="+mn-lt"/>
              <a:ea typeface="Calibri" panose="020F0502020204030204" pitchFamily="34" charset="0"/>
              <a:cs typeface="Times New Roman"/>
            </a:endParaRPr>
          </a:p>
          <a:p>
            <a:endParaRPr lang="en-CA"/>
          </a:p>
        </p:txBody>
      </p:sp>
    </p:spTree>
    <p:extLst>
      <p:ext uri="{BB962C8B-B14F-4D97-AF65-F5344CB8AC3E}">
        <p14:creationId xmlns:p14="http://schemas.microsoft.com/office/powerpoint/2010/main" val="297845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AA8C7-ADD6-CBBC-5212-38B9B24FE752}"/>
              </a:ext>
            </a:extLst>
          </p:cNvPr>
          <p:cNvSpPr>
            <a:spLocks noGrp="1"/>
          </p:cNvSpPr>
          <p:nvPr>
            <p:ph type="title"/>
          </p:nvPr>
        </p:nvSpPr>
        <p:spPr/>
        <p:txBody>
          <a:bodyPr/>
          <a:lstStyle/>
          <a:p>
            <a:r>
              <a:rPr lang="en-CA"/>
              <a:t>Preparing for a CMH</a:t>
            </a:r>
          </a:p>
        </p:txBody>
      </p:sp>
      <p:sp>
        <p:nvSpPr>
          <p:cNvPr id="4" name="Content Placeholder 3">
            <a:extLst>
              <a:ext uri="{FF2B5EF4-FFF2-40B4-BE49-F238E27FC236}">
                <a16:creationId xmlns:a16="http://schemas.microsoft.com/office/drawing/2014/main" id="{B5E97F48-92FC-51B8-F7DE-C74C1B86EC28}"/>
              </a:ext>
            </a:extLst>
          </p:cNvPr>
          <p:cNvSpPr>
            <a:spLocks noGrp="1"/>
          </p:cNvSpPr>
          <p:nvPr>
            <p:ph sz="quarter" idx="10"/>
          </p:nvPr>
        </p:nvSpPr>
        <p:spPr>
          <a:xfrm>
            <a:off x="731515" y="1993693"/>
            <a:ext cx="8051241" cy="4142694"/>
          </a:xfrm>
        </p:spPr>
        <p:txBody>
          <a:bodyPr vert="horz" lIns="216000" tIns="180000" rIns="91440" bIns="45720" rtlCol="0" anchor="t">
            <a:normAutofit/>
          </a:bodyPr>
          <a:lstStyle/>
          <a:p>
            <a:pPr marL="342900" lvl="0" indent="-342900">
              <a:lnSpc>
                <a:spcPct val="107000"/>
              </a:lnSpc>
              <a:buFont typeface="+mj-lt"/>
              <a:buAutoNum type="arabicPeriod"/>
            </a:pPr>
            <a:r>
              <a:rPr lang="en-US" sz="2000" b="0" dirty="0">
                <a:effectLst/>
                <a:latin typeface="+mn-lt"/>
                <a:ea typeface="Calibri" panose="020F0502020204030204" pitchFamily="34" charset="0"/>
                <a:cs typeface="Times New Roman"/>
              </a:rPr>
              <a:t>Determine if you would like to negotiate a settlement</a:t>
            </a:r>
            <a:endParaRPr lang="en-CA" sz="2000" b="0" dirty="0">
              <a:effectLst/>
              <a:latin typeface="+mn-lt"/>
              <a:ea typeface="Calibri" panose="020F0502020204030204" pitchFamily="34" charset="0"/>
              <a:cs typeface="Times New Roman"/>
            </a:endParaRPr>
          </a:p>
          <a:p>
            <a:pPr marL="342900" lvl="0" indent="-342900">
              <a:lnSpc>
                <a:spcPct val="107000"/>
              </a:lnSpc>
              <a:buFont typeface="+mj-lt"/>
              <a:buAutoNum type="arabicPeriod"/>
            </a:pPr>
            <a:r>
              <a:rPr lang="en-US" sz="2000" b="0" dirty="0">
                <a:effectLst/>
                <a:latin typeface="+mn-lt"/>
                <a:ea typeface="Calibri" panose="020F0502020204030204" pitchFamily="34" charset="0"/>
                <a:cs typeface="Times New Roman"/>
              </a:rPr>
              <a:t>Determine how much you are willing to accept </a:t>
            </a:r>
            <a:endParaRPr lang="en-CA" sz="2000" b="0" dirty="0">
              <a:effectLst/>
              <a:latin typeface="+mn-lt"/>
              <a:ea typeface="Calibri" panose="020F0502020204030204" pitchFamily="34" charset="0"/>
              <a:cs typeface="Times New Roman"/>
            </a:endParaRPr>
          </a:p>
          <a:p>
            <a:pPr marL="342900" lvl="0" indent="-342900">
              <a:lnSpc>
                <a:spcPct val="107000"/>
              </a:lnSpc>
              <a:buFont typeface="+mj-lt"/>
              <a:buAutoNum type="arabicPeriod"/>
            </a:pPr>
            <a:r>
              <a:rPr lang="en-US" sz="2000" b="0" dirty="0">
                <a:effectLst/>
                <a:latin typeface="+mn-lt"/>
                <a:ea typeface="Calibri" panose="020F0502020204030204" pitchFamily="34" charset="0"/>
                <a:cs typeface="Times New Roman"/>
              </a:rPr>
              <a:t>Other Relevant considerations include: how long you will need to pay back the amount if granted, if you have not paid it. </a:t>
            </a:r>
            <a:endParaRPr lang="en-CA" sz="2000" b="0" dirty="0">
              <a:effectLst/>
              <a:latin typeface="+mn-lt"/>
              <a:ea typeface="Calibri" panose="020F0502020204030204" pitchFamily="34" charset="0"/>
              <a:cs typeface="Times New Roman"/>
            </a:endParaRPr>
          </a:p>
          <a:p>
            <a:pPr marL="342900" lvl="0" indent="-342900">
              <a:lnSpc>
                <a:spcPct val="107000"/>
              </a:lnSpc>
              <a:spcAft>
                <a:spcPts val="800"/>
              </a:spcAft>
              <a:buFont typeface="+mj-lt"/>
              <a:buAutoNum type="arabicPeriod"/>
            </a:pPr>
            <a:r>
              <a:rPr lang="en-US" sz="2000" b="0" dirty="0">
                <a:effectLst/>
                <a:latin typeface="+mn-lt"/>
                <a:ea typeface="Calibri" panose="020F0502020204030204" pitchFamily="34" charset="0"/>
                <a:cs typeface="Times New Roman"/>
              </a:rPr>
              <a:t>Call CCHR or your local community legal clinic for advice on the process </a:t>
            </a:r>
            <a:endParaRPr lang="en-CA" sz="2000" b="0" dirty="0">
              <a:effectLst/>
              <a:latin typeface="+mn-lt"/>
              <a:ea typeface="Calibri" panose="020F0502020204030204" pitchFamily="34" charset="0"/>
              <a:cs typeface="Times New Roman"/>
            </a:endParaRPr>
          </a:p>
          <a:p>
            <a:endParaRPr lang="en-CA"/>
          </a:p>
        </p:txBody>
      </p:sp>
    </p:spTree>
    <p:extLst>
      <p:ext uri="{BB962C8B-B14F-4D97-AF65-F5344CB8AC3E}">
        <p14:creationId xmlns:p14="http://schemas.microsoft.com/office/powerpoint/2010/main" val="265999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AA8C7-ADD6-CBBC-5212-38B9B24FE752}"/>
              </a:ext>
            </a:extLst>
          </p:cNvPr>
          <p:cNvSpPr>
            <a:spLocks noGrp="1"/>
          </p:cNvSpPr>
          <p:nvPr>
            <p:ph type="title"/>
          </p:nvPr>
        </p:nvSpPr>
        <p:spPr/>
        <p:txBody>
          <a:bodyPr/>
          <a:lstStyle/>
          <a:p>
            <a:r>
              <a:rPr lang="en-CA"/>
              <a:t>Challenging AGI</a:t>
            </a:r>
          </a:p>
        </p:txBody>
      </p:sp>
      <p:sp>
        <p:nvSpPr>
          <p:cNvPr id="4" name="Content Placeholder 3">
            <a:extLst>
              <a:ext uri="{FF2B5EF4-FFF2-40B4-BE49-F238E27FC236}">
                <a16:creationId xmlns:a16="http://schemas.microsoft.com/office/drawing/2014/main" id="{B5E97F48-92FC-51B8-F7DE-C74C1B86EC28}"/>
              </a:ext>
            </a:extLst>
          </p:cNvPr>
          <p:cNvSpPr>
            <a:spLocks noGrp="1"/>
          </p:cNvSpPr>
          <p:nvPr>
            <p:ph sz="quarter" idx="10"/>
          </p:nvPr>
        </p:nvSpPr>
        <p:spPr>
          <a:xfrm>
            <a:off x="731515" y="1943371"/>
            <a:ext cx="8051241" cy="4489553"/>
          </a:xfrm>
        </p:spPr>
        <p:txBody>
          <a:bodyPr vert="horz" lIns="216000" tIns="180000" rIns="91440" bIns="45720" rtlCol="0" anchor="t">
            <a:noAutofit/>
          </a:bodyPr>
          <a:lstStyle/>
          <a:p>
            <a:pPr marL="342900" indent="-342900">
              <a:lnSpc>
                <a:spcPct val="107000"/>
              </a:lnSpc>
              <a:buFont typeface="Arial" panose="020B0604020202020204" pitchFamily="34" charset="0"/>
              <a:buChar char="•"/>
            </a:pPr>
            <a:r>
              <a:rPr lang="en-US" sz="2000" dirty="0">
                <a:effectLst/>
                <a:latin typeface="+mn-lt"/>
                <a:ea typeface="Calibri" panose="020F0502020204030204" pitchFamily="34" charset="0"/>
                <a:cs typeface="Times New Roman"/>
              </a:rPr>
              <a:t>Keep copies of all documents, take photos of posters, etc.</a:t>
            </a:r>
          </a:p>
          <a:p>
            <a:pPr marL="342900" indent="-342900">
              <a:lnSpc>
                <a:spcPct val="107000"/>
              </a:lnSpc>
              <a:buFont typeface="Arial" panose="020B0604020202020204" pitchFamily="34" charset="0"/>
              <a:buChar char="•"/>
            </a:pPr>
            <a:r>
              <a:rPr lang="en-US" sz="2000" dirty="0">
                <a:effectLst/>
                <a:latin typeface="+mn-lt"/>
                <a:ea typeface="Calibri" panose="020F0502020204030204" pitchFamily="34" charset="0"/>
                <a:cs typeface="Times New Roman"/>
              </a:rPr>
              <a:t>Review landlord’s documentation </a:t>
            </a:r>
          </a:p>
          <a:p>
            <a:pPr marL="342900" indent="-342900">
              <a:lnSpc>
                <a:spcPct val="107000"/>
              </a:lnSpc>
              <a:buFont typeface="Arial" panose="020B0604020202020204" pitchFamily="34" charset="0"/>
              <a:buChar char="•"/>
            </a:pPr>
            <a:r>
              <a:rPr lang="en-US" sz="2000" dirty="0">
                <a:latin typeface="+mn-lt"/>
                <a:cs typeface="Times New Roman"/>
              </a:rPr>
              <a:t>Look for issues such as: </a:t>
            </a:r>
          </a:p>
          <a:p>
            <a:pPr marL="800100" lvl="1" indent="-342900">
              <a:lnSpc>
                <a:spcPct val="107000"/>
              </a:lnSpc>
              <a:buFont typeface="Arial" panose="020B0604020202020204" pitchFamily="34" charset="0"/>
              <a:buChar char="•"/>
            </a:pPr>
            <a:r>
              <a:rPr lang="en-US" sz="2000" b="0" dirty="0">
                <a:latin typeface="+mn-lt"/>
                <a:cs typeface="Times New Roman"/>
              </a:rPr>
              <a:t>Whether the landlord did their paperwork properly.  Did you get 90 days’ notice?  Did they fill everything out? </a:t>
            </a:r>
          </a:p>
          <a:p>
            <a:pPr marL="800100" lvl="1" indent="-342900">
              <a:lnSpc>
                <a:spcPct val="107000"/>
              </a:lnSpc>
              <a:buFont typeface="Arial" panose="020B0604020202020204" pitchFamily="34" charset="0"/>
              <a:buChar char="•"/>
            </a:pPr>
            <a:r>
              <a:rPr lang="en-US" sz="2000" b="0" dirty="0">
                <a:latin typeface="+mn-lt"/>
                <a:cs typeface="Times New Roman"/>
              </a:rPr>
              <a:t>Whether the renovations fall into the categories of extraordinary tax increase, capital expenditures, or security.  (For example: are the renovations mainly cosmetic?)</a:t>
            </a:r>
          </a:p>
        </p:txBody>
      </p:sp>
    </p:spTree>
    <p:extLst>
      <p:ext uri="{BB962C8B-B14F-4D97-AF65-F5344CB8AC3E}">
        <p14:creationId xmlns:p14="http://schemas.microsoft.com/office/powerpoint/2010/main" val="394698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AA8C7-ADD6-CBBC-5212-38B9B24FE752}"/>
              </a:ext>
            </a:extLst>
          </p:cNvPr>
          <p:cNvSpPr>
            <a:spLocks noGrp="1"/>
          </p:cNvSpPr>
          <p:nvPr>
            <p:ph type="title"/>
          </p:nvPr>
        </p:nvSpPr>
        <p:spPr/>
        <p:txBody>
          <a:bodyPr/>
          <a:lstStyle/>
          <a:p>
            <a:r>
              <a:rPr lang="en-CA"/>
              <a:t>Challenging AGI</a:t>
            </a:r>
          </a:p>
        </p:txBody>
      </p:sp>
      <p:sp>
        <p:nvSpPr>
          <p:cNvPr id="4" name="Content Placeholder 3">
            <a:extLst>
              <a:ext uri="{FF2B5EF4-FFF2-40B4-BE49-F238E27FC236}">
                <a16:creationId xmlns:a16="http://schemas.microsoft.com/office/drawing/2014/main" id="{B5E97F48-92FC-51B8-F7DE-C74C1B86EC28}"/>
              </a:ext>
            </a:extLst>
          </p:cNvPr>
          <p:cNvSpPr>
            <a:spLocks noGrp="1"/>
          </p:cNvSpPr>
          <p:nvPr>
            <p:ph sz="quarter" idx="10"/>
          </p:nvPr>
        </p:nvSpPr>
        <p:spPr>
          <a:xfrm>
            <a:off x="797366" y="1791305"/>
            <a:ext cx="9114278" cy="4244961"/>
          </a:xfrm>
        </p:spPr>
        <p:txBody>
          <a:bodyPr vert="horz" lIns="216000" tIns="180000" rIns="91440" bIns="45720" rtlCol="0" anchor="t">
            <a:noAutofit/>
          </a:bodyPr>
          <a:lstStyle/>
          <a:p>
            <a:pPr marL="800100" lvl="1" indent="-342900">
              <a:lnSpc>
                <a:spcPct val="107000"/>
              </a:lnSpc>
              <a:buFont typeface="Arial" panose="020B0604020202020204" pitchFamily="34" charset="0"/>
              <a:buChar char="•"/>
            </a:pPr>
            <a:r>
              <a:rPr lang="en-US" sz="2000">
                <a:latin typeface="+mn-lt"/>
                <a:cs typeface="Times New Roman"/>
              </a:rPr>
              <a:t>Was every part of the repair/reno necessary?</a:t>
            </a:r>
            <a:endParaRPr lang="en-US" sz="2000" b="0">
              <a:solidFill>
                <a:schemeClr val="tx1"/>
              </a:solidFill>
              <a:latin typeface="+mn-lt"/>
              <a:cs typeface="Times New Roman"/>
            </a:endParaRPr>
          </a:p>
          <a:p>
            <a:pPr marL="800100" lvl="1" indent="-342900">
              <a:lnSpc>
                <a:spcPct val="107000"/>
              </a:lnSpc>
              <a:buFont typeface="Arial" panose="020B0604020202020204" pitchFamily="34" charset="0"/>
              <a:buChar char="•"/>
            </a:pPr>
            <a:r>
              <a:rPr lang="en-US" sz="2000" b="0">
                <a:latin typeface="+mn-lt"/>
                <a:cs typeface="Times New Roman"/>
              </a:rPr>
              <a:t>Did the renos do what they </a:t>
            </a:r>
            <a:r>
              <a:rPr lang="en-US" sz="2000">
                <a:latin typeface="+mn-lt"/>
                <a:cs typeface="Times New Roman"/>
              </a:rPr>
              <a:t>were supposed to do?  </a:t>
            </a:r>
            <a:r>
              <a:rPr lang="en-US" sz="2000" b="0">
                <a:latin typeface="+mn-lt"/>
                <a:cs typeface="Times New Roman"/>
              </a:rPr>
              <a:t>Are they still in good working order?</a:t>
            </a:r>
          </a:p>
          <a:p>
            <a:pPr marL="800100" lvl="1" indent="-342900">
              <a:lnSpc>
                <a:spcPct val="107000"/>
              </a:lnSpc>
              <a:buFont typeface="Arial" panose="020B0604020202020204" pitchFamily="34" charset="0"/>
              <a:buChar char="•"/>
            </a:pPr>
            <a:r>
              <a:rPr lang="en-CA" sz="2000" b="0">
                <a:effectLst/>
                <a:latin typeface="+mn-lt"/>
                <a:ea typeface="Times New Roman" panose="02020603050405020304" pitchFamily="18" charset="0"/>
                <a:cs typeface="Times New Roman"/>
              </a:rPr>
              <a:t>Did the landlord properly report their expenses?  Do they have receipts for everything?  Do any receipts show up twice? Did they add everything up accurately? Do invoices describe what they are for? Did they report any rebates?  Were all expenses at the market rate?</a:t>
            </a:r>
          </a:p>
          <a:p>
            <a:pPr marL="800100" lvl="1" indent="-342900">
              <a:lnSpc>
                <a:spcPct val="107000"/>
              </a:lnSpc>
              <a:buFont typeface="Arial" panose="020B0604020202020204" pitchFamily="34" charset="0"/>
              <a:buChar char="•"/>
            </a:pPr>
            <a:r>
              <a:rPr lang="en-CA" sz="2000">
                <a:latin typeface="+mn-lt"/>
                <a:ea typeface="Times New Roman" panose="02020603050405020304" pitchFamily="18" charset="0"/>
                <a:cs typeface="Times New Roman"/>
              </a:rPr>
              <a:t>Did the landlord share everything they’re relying on?  (For example: if they say they’re doing something to meet a bylaw or order, where’s the bylaw or order?)</a:t>
            </a:r>
            <a:endParaRPr lang="en-CA" sz="2000" b="0">
              <a:solidFill>
                <a:schemeClr val="tx1"/>
              </a:solidFill>
              <a:effectLst/>
              <a:latin typeface="+mn-lt"/>
              <a:ea typeface="Times New Roman" panose="02020603050405020304" pitchFamily="18" charset="0"/>
              <a:cs typeface="Times New Roman"/>
            </a:endParaRPr>
          </a:p>
          <a:p>
            <a:pPr marL="342900" indent="-342900">
              <a:lnSpc>
                <a:spcPct val="107000"/>
              </a:lnSpc>
              <a:buFont typeface="Arial" panose="020B0604020202020204" pitchFamily="34" charset="0"/>
              <a:buChar char="•"/>
            </a:pPr>
            <a:r>
              <a:rPr lang="en-CA" sz="2000">
                <a:solidFill>
                  <a:srgbClr val="252525"/>
                </a:solidFill>
                <a:effectLst/>
                <a:latin typeface="+mn-lt"/>
                <a:ea typeface="Times New Roman" panose="02020603050405020304" pitchFamily="18" charset="0"/>
                <a:cs typeface="Times New Roman"/>
              </a:rPr>
              <a:t>Tell the LTB about any serious </a:t>
            </a:r>
            <a:r>
              <a:rPr lang="en-CA" sz="2000">
                <a:solidFill>
                  <a:srgbClr val="252525"/>
                </a:solidFill>
                <a:latin typeface="+mn-lt"/>
                <a:ea typeface="Times New Roman" panose="02020603050405020304" pitchFamily="18" charset="0"/>
                <a:cs typeface="Times New Roman"/>
              </a:rPr>
              <a:t>maintenance problems in the building</a:t>
            </a:r>
            <a:endParaRPr lang="en-CA" sz="2000">
              <a:latin typeface="+mn-lt"/>
              <a:cs typeface="Times New Roman"/>
            </a:endParaRPr>
          </a:p>
          <a:p>
            <a:pPr>
              <a:lnSpc>
                <a:spcPct val="107000"/>
              </a:lnSpc>
            </a:pPr>
            <a:endParaRPr lang="en-US" sz="1800" b="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1315333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AA8C7-ADD6-CBBC-5212-38B9B24FE752}"/>
              </a:ext>
            </a:extLst>
          </p:cNvPr>
          <p:cNvSpPr>
            <a:spLocks noGrp="1"/>
          </p:cNvSpPr>
          <p:nvPr>
            <p:ph type="title"/>
          </p:nvPr>
        </p:nvSpPr>
        <p:spPr/>
        <p:txBody>
          <a:bodyPr/>
          <a:lstStyle/>
          <a:p>
            <a:r>
              <a:rPr lang="en-CA"/>
              <a:t>Limits on rent increases</a:t>
            </a:r>
          </a:p>
        </p:txBody>
      </p:sp>
      <p:sp>
        <p:nvSpPr>
          <p:cNvPr id="4" name="Content Placeholder 3">
            <a:extLst>
              <a:ext uri="{FF2B5EF4-FFF2-40B4-BE49-F238E27FC236}">
                <a16:creationId xmlns:a16="http://schemas.microsoft.com/office/drawing/2014/main" id="{B5E97F48-92FC-51B8-F7DE-C74C1B86EC28}"/>
              </a:ext>
            </a:extLst>
          </p:cNvPr>
          <p:cNvSpPr>
            <a:spLocks noGrp="1"/>
          </p:cNvSpPr>
          <p:nvPr>
            <p:ph sz="quarter" idx="10"/>
          </p:nvPr>
        </p:nvSpPr>
        <p:spPr>
          <a:xfrm>
            <a:off x="804583" y="2250567"/>
            <a:ext cx="8051241" cy="3290833"/>
          </a:xfrm>
        </p:spPr>
        <p:txBody>
          <a:bodyPr vert="horz" lIns="216000" tIns="180000" rIns="91440" bIns="45720" rtlCol="0" anchor="t">
            <a:norm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0000"/>
                </a:solidFill>
                <a:effectLst/>
                <a:uLnTx/>
                <a:uFillTx/>
                <a:latin typeface="Arial"/>
                <a:ea typeface="Arial" charset="0"/>
                <a:cs typeface="Calibri"/>
              </a:rPr>
              <a:t>For most rentals, landlords can only raise the rent: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0000"/>
                </a:solidFill>
                <a:effectLst/>
                <a:uLnTx/>
                <a:uFillTx/>
                <a:latin typeface="Arial"/>
                <a:ea typeface="Arial" charset="0"/>
                <a:cs typeface="Calibri"/>
              </a:rPr>
              <a:t>Once per year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0000"/>
                </a:solidFill>
                <a:effectLst/>
                <a:uLnTx/>
                <a:uFillTx/>
                <a:latin typeface="Arial"/>
                <a:ea typeface="Arial" charset="0"/>
                <a:cs typeface="Calibri"/>
              </a:rPr>
              <a:t>With 90 days’ notice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2000">
              <a:solidFill>
                <a:srgbClr val="000000"/>
              </a:solidFill>
              <a:latin typeface="Arial"/>
              <a:ea typeface="Arial" charset="0"/>
              <a:cs typeface="Calibri"/>
            </a:endParaRPr>
          </a:p>
          <a:p>
            <a:pPr marL="342900" indent="-342900">
              <a:lnSpc>
                <a:spcPct val="100000"/>
              </a:lnSpc>
              <a:spcBef>
                <a:spcPts val="0"/>
              </a:spcBef>
              <a:buFont typeface="Arial" panose="020B0604020202020204" pitchFamily="34" charset="0"/>
              <a:buChar char="•"/>
              <a:defRPr/>
            </a:pPr>
            <a:r>
              <a:rPr kumimoji="0" lang="en-CA" sz="2000" b="0" i="0" u="none" strike="noStrike" kern="1200" cap="none" spc="0" normalizeH="0" baseline="0" noProof="0">
                <a:ln>
                  <a:noFill/>
                </a:ln>
                <a:solidFill>
                  <a:srgbClr val="000000"/>
                </a:solidFill>
                <a:effectLst/>
                <a:uLnTx/>
                <a:uFillTx/>
                <a:latin typeface="Arial"/>
                <a:ea typeface="Arial" charset="0"/>
                <a:cs typeface="Calibri"/>
              </a:rPr>
              <a:t>For some rentals, landlords can only raise the rent by a set amount  (2.5% this year).  </a:t>
            </a:r>
            <a:r>
              <a:rPr kumimoji="0" lang="en-CA" sz="2000" b="0" i="1" u="none" strike="noStrike" kern="1200" cap="none" spc="0" normalizeH="0" baseline="0" noProof="0">
                <a:ln>
                  <a:noFill/>
                </a:ln>
                <a:solidFill>
                  <a:srgbClr val="000000"/>
                </a:solidFill>
                <a:effectLst/>
                <a:uLnTx/>
                <a:uFillTx/>
                <a:latin typeface="Arial"/>
                <a:ea typeface="Arial" charset="0"/>
                <a:cs typeface="Calibri"/>
              </a:rPr>
              <a:t>Who does that cap apply to?</a:t>
            </a:r>
          </a:p>
          <a:p>
            <a:endParaRPr lang="en-CA"/>
          </a:p>
        </p:txBody>
      </p:sp>
    </p:spTree>
    <p:extLst>
      <p:ext uri="{BB962C8B-B14F-4D97-AF65-F5344CB8AC3E}">
        <p14:creationId xmlns:p14="http://schemas.microsoft.com/office/powerpoint/2010/main" val="2095855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F1AF-51FB-8049-3D17-DE78E570898A}"/>
              </a:ext>
            </a:extLst>
          </p:cNvPr>
          <p:cNvSpPr>
            <a:spLocks noGrp="1"/>
          </p:cNvSpPr>
          <p:nvPr>
            <p:ph type="title"/>
          </p:nvPr>
        </p:nvSpPr>
        <p:spPr/>
        <p:txBody>
          <a:bodyPr/>
          <a:lstStyle/>
          <a:p>
            <a:r>
              <a:rPr lang="en-CA"/>
              <a:t>Questions?</a:t>
            </a:r>
          </a:p>
        </p:txBody>
      </p:sp>
    </p:spTree>
    <p:extLst>
      <p:ext uri="{BB962C8B-B14F-4D97-AF65-F5344CB8AC3E}">
        <p14:creationId xmlns:p14="http://schemas.microsoft.com/office/powerpoint/2010/main" val="1406167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CCB9-4698-5BE2-E985-2BC4625C962A}"/>
              </a:ext>
            </a:extLst>
          </p:cNvPr>
          <p:cNvSpPr>
            <a:spLocks noGrp="1" noRot="1" noMove="1" noResize="1" noEditPoints="1" noAdjustHandles="1" noChangeArrowheads="1" noChangeShapeType="1"/>
          </p:cNvSpPr>
          <p:nvPr>
            <p:ph type="title"/>
          </p:nvPr>
        </p:nvSpPr>
        <p:spPr/>
        <p:txBody>
          <a:bodyPr/>
          <a:lstStyle/>
          <a:p>
            <a:r>
              <a:rPr lang="en-CA"/>
              <a:t>Keep in touch</a:t>
            </a:r>
          </a:p>
        </p:txBody>
      </p:sp>
      <p:sp>
        <p:nvSpPr>
          <p:cNvPr id="3" name="Subtitle 2">
            <a:extLst>
              <a:ext uri="{FF2B5EF4-FFF2-40B4-BE49-F238E27FC236}">
                <a16:creationId xmlns:a16="http://schemas.microsoft.com/office/drawing/2014/main" id="{2966F030-7B91-66DD-DA64-593B422F505B}"/>
              </a:ext>
            </a:extLst>
          </p:cNvPr>
          <p:cNvSpPr>
            <a:spLocks noGrp="1" noRot="1" noMove="1" noResize="1" noEditPoints="1" noAdjustHandles="1" noChangeArrowheads="1" noChangeShapeType="1"/>
          </p:cNvSpPr>
          <p:nvPr>
            <p:ph type="subTitle" idx="1"/>
          </p:nvPr>
        </p:nvSpPr>
        <p:spPr/>
        <p:txBody>
          <a:bodyPr/>
          <a:lstStyle/>
          <a:p>
            <a:r>
              <a:rPr lang="en-CA"/>
              <a:t>HousingRightsCanada.com</a:t>
            </a:r>
          </a:p>
        </p:txBody>
      </p:sp>
    </p:spTree>
    <p:extLst>
      <p:ext uri="{BB962C8B-B14F-4D97-AF65-F5344CB8AC3E}">
        <p14:creationId xmlns:p14="http://schemas.microsoft.com/office/powerpoint/2010/main" val="132681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7053-10F0-F529-2BEA-D22041A06C8B}"/>
              </a:ext>
            </a:extLst>
          </p:cNvPr>
          <p:cNvSpPr>
            <a:spLocks noGrp="1"/>
          </p:cNvSpPr>
          <p:nvPr>
            <p:ph type="title"/>
          </p:nvPr>
        </p:nvSpPr>
        <p:spPr/>
        <p:txBody>
          <a:bodyPr/>
          <a:lstStyle/>
          <a:p>
            <a:r>
              <a:rPr lang="en-CA"/>
              <a:t>Get Help First</a:t>
            </a:r>
          </a:p>
        </p:txBody>
      </p:sp>
      <p:pic>
        <p:nvPicPr>
          <p:cNvPr id="8" name="Picture 7">
            <a:extLst>
              <a:ext uri="{FF2B5EF4-FFF2-40B4-BE49-F238E27FC236}">
                <a16:creationId xmlns:a16="http://schemas.microsoft.com/office/drawing/2014/main" id="{A86AFE6C-BDAC-CFD4-EFB2-FCFFE3CB2BA3}"/>
              </a:ext>
            </a:extLst>
          </p:cNvPr>
          <p:cNvPicPr>
            <a:picLocks noChangeAspect="1"/>
          </p:cNvPicPr>
          <p:nvPr/>
        </p:nvPicPr>
        <p:blipFill rotWithShape="1">
          <a:blip r:embed="rId2"/>
          <a:srcRect t="9720" b="11708"/>
          <a:stretch/>
        </p:blipFill>
        <p:spPr>
          <a:xfrm>
            <a:off x="4452773" y="721614"/>
            <a:ext cx="4803654" cy="5656701"/>
          </a:xfrm>
          <a:prstGeom prst="rect">
            <a:avLst/>
          </a:prstGeom>
        </p:spPr>
      </p:pic>
      <p:sp>
        <p:nvSpPr>
          <p:cNvPr id="11" name="Rectangle: Rounded Corners 4">
            <a:extLst>
              <a:ext uri="{FF2B5EF4-FFF2-40B4-BE49-F238E27FC236}">
                <a16:creationId xmlns:a16="http://schemas.microsoft.com/office/drawing/2014/main" id="{542F82AE-05CF-A2B4-7801-01352119C3C8}"/>
              </a:ext>
            </a:extLst>
          </p:cNvPr>
          <p:cNvSpPr txBox="1"/>
          <p:nvPr/>
        </p:nvSpPr>
        <p:spPr>
          <a:xfrm>
            <a:off x="5452056" y="1273014"/>
            <a:ext cx="2322207" cy="4341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CA" sz="2800" kern="1200"/>
              <a:t>Laws</a:t>
            </a:r>
          </a:p>
          <a:p>
            <a:pPr marL="0" lvl="0" indent="0" algn="ctr" defTabSz="1244600">
              <a:lnSpc>
                <a:spcPct val="90000"/>
              </a:lnSpc>
              <a:spcBef>
                <a:spcPct val="0"/>
              </a:spcBef>
              <a:spcAft>
                <a:spcPct val="35000"/>
              </a:spcAft>
              <a:buNone/>
            </a:pPr>
            <a:endParaRPr lang="en-CA" sz="1200" i="1" kern="1200"/>
          </a:p>
          <a:p>
            <a:pPr marL="0" lvl="0" indent="0" algn="ctr" defTabSz="1244600">
              <a:lnSpc>
                <a:spcPct val="90000"/>
              </a:lnSpc>
              <a:spcBef>
                <a:spcPct val="0"/>
              </a:spcBef>
              <a:spcAft>
                <a:spcPct val="35000"/>
              </a:spcAft>
              <a:buNone/>
            </a:pPr>
            <a:r>
              <a:rPr lang="en-CA" sz="1600" i="1" kern="1200"/>
              <a:t>Residential Tenancies Act*</a:t>
            </a:r>
          </a:p>
          <a:p>
            <a:pPr marL="0" lvl="0" indent="0" algn="ctr" defTabSz="1244600">
              <a:lnSpc>
                <a:spcPct val="90000"/>
              </a:lnSpc>
              <a:spcBef>
                <a:spcPct val="0"/>
              </a:spcBef>
              <a:spcAft>
                <a:spcPct val="35000"/>
              </a:spcAft>
              <a:buNone/>
            </a:pPr>
            <a:endParaRPr lang="en-CA" sz="1600" i="1" kern="1200"/>
          </a:p>
          <a:p>
            <a:pPr marL="0" lvl="0" indent="0" algn="ctr" defTabSz="1244600">
              <a:lnSpc>
                <a:spcPct val="90000"/>
              </a:lnSpc>
              <a:spcBef>
                <a:spcPct val="0"/>
              </a:spcBef>
              <a:spcAft>
                <a:spcPct val="35000"/>
              </a:spcAft>
              <a:buNone/>
            </a:pPr>
            <a:r>
              <a:rPr lang="en-CA" sz="1600" i="1" kern="1200"/>
              <a:t>Human Rights Code*</a:t>
            </a:r>
          </a:p>
          <a:p>
            <a:pPr marL="0" lvl="0" indent="0" algn="ctr" defTabSz="1244600">
              <a:lnSpc>
                <a:spcPct val="90000"/>
              </a:lnSpc>
              <a:spcBef>
                <a:spcPct val="0"/>
              </a:spcBef>
              <a:spcAft>
                <a:spcPct val="35000"/>
              </a:spcAft>
              <a:buNone/>
            </a:pPr>
            <a:endParaRPr lang="en-CA" sz="1600" i="1" kern="1200"/>
          </a:p>
          <a:p>
            <a:pPr marL="0" lvl="0" indent="0" algn="ctr" defTabSz="1244600">
              <a:lnSpc>
                <a:spcPct val="90000"/>
              </a:lnSpc>
              <a:spcBef>
                <a:spcPct val="0"/>
              </a:spcBef>
              <a:spcAft>
                <a:spcPct val="35000"/>
              </a:spcAft>
              <a:buNone/>
            </a:pPr>
            <a:r>
              <a:rPr lang="en-CA" sz="1600" i="1" kern="1200"/>
              <a:t>Fire Code</a:t>
            </a:r>
          </a:p>
          <a:p>
            <a:pPr marL="0" lvl="0" indent="0" algn="ctr" defTabSz="1244600">
              <a:lnSpc>
                <a:spcPct val="90000"/>
              </a:lnSpc>
              <a:spcBef>
                <a:spcPct val="0"/>
              </a:spcBef>
              <a:spcAft>
                <a:spcPct val="35000"/>
              </a:spcAft>
              <a:buNone/>
            </a:pPr>
            <a:endParaRPr lang="en-CA" sz="1600" i="1" kern="1200"/>
          </a:p>
          <a:p>
            <a:pPr marL="0" lvl="0" indent="0" algn="ctr" defTabSz="1244600">
              <a:lnSpc>
                <a:spcPct val="90000"/>
              </a:lnSpc>
              <a:spcBef>
                <a:spcPct val="0"/>
              </a:spcBef>
              <a:spcAft>
                <a:spcPct val="35000"/>
              </a:spcAft>
              <a:buNone/>
            </a:pPr>
            <a:r>
              <a:rPr lang="en-CA" sz="1600" i="1" kern="1200"/>
              <a:t>Building Code</a:t>
            </a:r>
          </a:p>
        </p:txBody>
      </p:sp>
    </p:spTree>
    <p:extLst>
      <p:ext uri="{BB962C8B-B14F-4D97-AF65-F5344CB8AC3E}">
        <p14:creationId xmlns:p14="http://schemas.microsoft.com/office/powerpoint/2010/main" val="42276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3076D1F-C0C4-AC41-159A-7970A549DA36}"/>
              </a:ext>
            </a:extLst>
          </p:cNvPr>
          <p:cNvSpPr>
            <a:spLocks noGrp="1"/>
          </p:cNvSpPr>
          <p:nvPr>
            <p:ph type="subTitle" idx="1"/>
          </p:nvPr>
        </p:nvSpPr>
        <p:spPr/>
        <p:txBody>
          <a:bodyPr/>
          <a:lstStyle/>
          <a:p>
            <a:r>
              <a:rPr lang="en-CA"/>
              <a:t>Rent Increases</a:t>
            </a:r>
          </a:p>
        </p:txBody>
      </p:sp>
    </p:spTree>
    <p:extLst>
      <p:ext uri="{BB962C8B-B14F-4D97-AF65-F5344CB8AC3E}">
        <p14:creationId xmlns:p14="http://schemas.microsoft.com/office/powerpoint/2010/main" val="130722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7053-10F0-F529-2BEA-D22041A06C8B}"/>
              </a:ext>
            </a:extLst>
          </p:cNvPr>
          <p:cNvSpPr>
            <a:spLocks noGrp="1"/>
          </p:cNvSpPr>
          <p:nvPr>
            <p:ph type="title"/>
          </p:nvPr>
        </p:nvSpPr>
        <p:spPr/>
        <p:txBody>
          <a:bodyPr/>
          <a:lstStyle/>
          <a:p>
            <a:r>
              <a:rPr lang="en-CA"/>
              <a:t>Rent increases </a:t>
            </a:r>
            <a:br>
              <a:rPr lang="en-CA"/>
            </a:br>
            <a:r>
              <a:rPr lang="en-CA" sz="1600" b="1" i="1">
                <a:solidFill>
                  <a:schemeClr val="bg1"/>
                </a:solidFill>
              </a:rPr>
              <a:t>(RTA sections 116, 119, 120)</a:t>
            </a:r>
            <a:endParaRPr lang="en-CA" sz="1600"/>
          </a:p>
        </p:txBody>
      </p:sp>
      <p:sp>
        <p:nvSpPr>
          <p:cNvPr id="3" name="Content Placeholder 2">
            <a:extLst>
              <a:ext uri="{FF2B5EF4-FFF2-40B4-BE49-F238E27FC236}">
                <a16:creationId xmlns:a16="http://schemas.microsoft.com/office/drawing/2014/main" id="{1011D03A-7EBB-62CC-D437-A1482640E3BB}"/>
              </a:ext>
            </a:extLst>
          </p:cNvPr>
          <p:cNvSpPr>
            <a:spLocks noGrp="1"/>
          </p:cNvSpPr>
          <p:nvPr>
            <p:ph sz="quarter" idx="10"/>
          </p:nvPr>
        </p:nvSpPr>
        <p:spPr>
          <a:xfrm>
            <a:off x="731515" y="1947673"/>
            <a:ext cx="8051241" cy="4188714"/>
          </a:xfrm>
        </p:spPr>
        <p:txBody>
          <a:bodyPr vert="horz" lIns="216000" tIns="180000" rIns="91440" bIns="45720" rtlCol="0" anchor="t">
            <a:normAutofit/>
          </a:bodyPr>
          <a:lstStyle/>
          <a:p>
            <a:pPr marL="342900" indent="-342900">
              <a:buFont typeface="Arial,Sans-Serif"/>
              <a:buChar char="•"/>
            </a:pPr>
            <a:r>
              <a:rPr lang="en-CA" sz="2000" b="1" dirty="0">
                <a:solidFill>
                  <a:srgbClr val="000000"/>
                </a:solidFill>
                <a:latin typeface="Arial"/>
                <a:ea typeface="+mn-lt"/>
                <a:cs typeface="Calibri"/>
              </a:rPr>
              <a:t>90 days’ notice </a:t>
            </a:r>
          </a:p>
          <a:p>
            <a:pPr marL="800100" lvl="1" indent="-342900">
              <a:buFont typeface="Arial,Sans-Serif"/>
              <a:buChar char="•"/>
            </a:pPr>
            <a:r>
              <a:rPr lang="en-CA" sz="2000" dirty="0">
                <a:solidFill>
                  <a:srgbClr val="000000"/>
                </a:solidFill>
                <a:latin typeface="Arial"/>
                <a:ea typeface="+mn-lt"/>
                <a:cs typeface="Calibri"/>
              </a:rPr>
              <a:t>Landlords have to give you notice on an official form.  </a:t>
            </a:r>
          </a:p>
          <a:p>
            <a:pPr marL="800100" lvl="1" indent="-342900">
              <a:buFont typeface="Arial,Sans-Serif"/>
              <a:buChar char="•"/>
            </a:pPr>
            <a:r>
              <a:rPr lang="en-CA" sz="2000" dirty="0">
                <a:solidFill>
                  <a:srgbClr val="000000"/>
                </a:solidFill>
                <a:latin typeface="Arial"/>
                <a:ea typeface="+mn-lt"/>
                <a:cs typeface="Calibri"/>
              </a:rPr>
              <a:t>If they don’t give you proper notice, the rent increase is void and they have to give you a new notice.</a:t>
            </a:r>
          </a:p>
          <a:p>
            <a:pPr marL="800100" lvl="1" indent="-342900">
              <a:buFont typeface="Arial,Sans-Serif"/>
              <a:buChar char="•"/>
            </a:pPr>
            <a:endParaRPr lang="en-CA" sz="2000" dirty="0">
              <a:solidFill>
                <a:srgbClr val="000000"/>
              </a:solidFill>
              <a:ea typeface="+mn-lt"/>
              <a:cs typeface="Calibri"/>
            </a:endParaRPr>
          </a:p>
          <a:p>
            <a:pPr marL="342900" indent="-342900">
              <a:buFont typeface="Arial,Sans-Serif"/>
              <a:buChar char="•"/>
            </a:pPr>
            <a:r>
              <a:rPr lang="en-CA" sz="2000" b="1" dirty="0">
                <a:solidFill>
                  <a:srgbClr val="000000"/>
                </a:solidFill>
                <a:latin typeface="Arial"/>
                <a:ea typeface="+mn-lt"/>
                <a:cs typeface="Calibri"/>
              </a:rPr>
              <a:t>12 month rule</a:t>
            </a:r>
            <a:endParaRPr lang="en-CA" sz="2000" b="1" i="1" dirty="0">
              <a:solidFill>
                <a:srgbClr val="000000"/>
              </a:solidFill>
              <a:latin typeface="Arial"/>
              <a:ea typeface="+mn-lt"/>
              <a:cs typeface="Calibri"/>
            </a:endParaRPr>
          </a:p>
          <a:p>
            <a:pPr marL="800100" lvl="1" indent="-342900">
              <a:buFont typeface="Arial,Sans-Serif"/>
              <a:buChar char="•"/>
            </a:pPr>
            <a:r>
              <a:rPr lang="en-CA" sz="2000" dirty="0">
                <a:solidFill>
                  <a:srgbClr val="000000"/>
                </a:solidFill>
                <a:latin typeface="Arial"/>
                <a:ea typeface="+mn-lt"/>
                <a:cs typeface="Calibri"/>
              </a:rPr>
              <a:t>There has to be at least a 12-month gap between rent increases. RTA section 119(1).</a:t>
            </a:r>
          </a:p>
          <a:p>
            <a:pPr marL="800100" lvl="1" indent="-342900">
              <a:buFont typeface="Arial,Sans-Serif"/>
              <a:buChar char="•"/>
            </a:pPr>
            <a:endParaRPr lang="en-CA" sz="2000" dirty="0">
              <a:solidFill>
                <a:srgbClr val="000000"/>
              </a:solidFill>
              <a:ea typeface="+mn-lt"/>
              <a:cs typeface="Calibri"/>
            </a:endParaRPr>
          </a:p>
          <a:p>
            <a:pPr marL="342900" indent="-342900">
              <a:buFont typeface="Arial,Sans-Serif"/>
              <a:buChar char="•"/>
            </a:pPr>
            <a:r>
              <a:rPr lang="en-CA" sz="2000" b="1" dirty="0">
                <a:solidFill>
                  <a:srgbClr val="000000"/>
                </a:solidFill>
                <a:latin typeface="Arial"/>
                <a:ea typeface="+mn-lt"/>
                <a:cs typeface="Calibri"/>
              </a:rPr>
              <a:t>Guideline amount</a:t>
            </a:r>
            <a:endParaRPr lang="en-CA" sz="2000" b="1" i="1" dirty="0">
              <a:solidFill>
                <a:srgbClr val="000000"/>
              </a:solidFill>
              <a:latin typeface="Arial"/>
              <a:ea typeface="+mn-lt"/>
              <a:cs typeface="Calibri"/>
            </a:endParaRPr>
          </a:p>
          <a:p>
            <a:pPr marL="800100" lvl="1" indent="-342900">
              <a:buFont typeface="Arial,Sans-Serif"/>
              <a:buChar char="•"/>
            </a:pPr>
            <a:r>
              <a:rPr lang="en-CA" sz="2000" dirty="0">
                <a:solidFill>
                  <a:srgbClr val="000000"/>
                </a:solidFill>
                <a:latin typeface="Arial"/>
                <a:ea typeface="+mn-lt"/>
                <a:cs typeface="Calibri"/>
              </a:rPr>
              <a:t>Landlords of older, market-rent units can’t increase the rent by more than the guideline amount (2.5%).</a:t>
            </a:r>
          </a:p>
          <a:p>
            <a:pPr marL="800100" lvl="1" indent="-342900">
              <a:buFont typeface="Arial,Sans-Serif"/>
              <a:buChar char="•"/>
            </a:pPr>
            <a:endParaRPr lang="en-US">
              <a:ea typeface="+mn-lt"/>
              <a:cs typeface="+mn-lt"/>
            </a:endParaRPr>
          </a:p>
          <a:p>
            <a:endParaRPr lang="en-CA"/>
          </a:p>
        </p:txBody>
      </p:sp>
    </p:spTree>
    <p:extLst>
      <p:ext uri="{BB962C8B-B14F-4D97-AF65-F5344CB8AC3E}">
        <p14:creationId xmlns:p14="http://schemas.microsoft.com/office/powerpoint/2010/main" val="338873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Rent increases: agreements</a:t>
            </a:r>
            <a:br>
              <a:rPr lang="en-CA"/>
            </a:br>
            <a:r>
              <a:rPr lang="en-CA" sz="1600" b="1">
                <a:solidFill>
                  <a:schemeClr val="bg1"/>
                </a:solidFill>
              </a:rPr>
              <a:t>(</a:t>
            </a:r>
            <a:r>
              <a:rPr lang="en-CA" sz="1600" b="1" i="1">
                <a:solidFill>
                  <a:schemeClr val="bg1"/>
                </a:solidFill>
              </a:rPr>
              <a:t>RTA sections 121, 122)</a:t>
            </a: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821836"/>
            <a:ext cx="8963759" cy="4578964"/>
          </a:xfrm>
        </p:spPr>
        <p:txBody>
          <a:bodyPr vert="horz" lIns="216000" tIns="180000" rIns="91440" bIns="45720" rtlCol="0" anchor="t">
            <a:noAutofit/>
          </a:bodyPr>
          <a:lstStyle/>
          <a:p>
            <a:pPr marL="342900" indent="-342900">
              <a:buFont typeface="Arial,Sans-Serif"/>
              <a:buChar char="•"/>
            </a:pPr>
            <a:r>
              <a:rPr lang="en-CA" sz="2000" b="1">
                <a:solidFill>
                  <a:srgbClr val="000000"/>
                </a:solidFill>
                <a:ea typeface="+mn-lt"/>
                <a:cs typeface="Calibri"/>
              </a:rPr>
              <a:t>A landlord and tenant can </a:t>
            </a:r>
            <a:r>
              <a:rPr lang="en-CA" sz="2000" b="1" u="sng">
                <a:solidFill>
                  <a:srgbClr val="000000"/>
                </a:solidFill>
                <a:ea typeface="+mn-lt"/>
                <a:cs typeface="Calibri"/>
              </a:rPr>
              <a:t>agree</a:t>
            </a:r>
            <a:r>
              <a:rPr lang="en-CA" sz="2000" b="1">
                <a:solidFill>
                  <a:srgbClr val="000000"/>
                </a:solidFill>
                <a:ea typeface="+mn-lt"/>
                <a:cs typeface="Calibri"/>
              </a:rPr>
              <a:t> to increase the rent if:</a:t>
            </a:r>
          </a:p>
          <a:p>
            <a:pPr marL="800100" lvl="1" indent="-342900">
              <a:buFont typeface="Arial,Sans-Serif"/>
              <a:buChar char="•"/>
            </a:pPr>
            <a:r>
              <a:rPr lang="en-CA" sz="2000">
                <a:solidFill>
                  <a:srgbClr val="000000"/>
                </a:solidFill>
                <a:ea typeface="+mn-lt"/>
                <a:cs typeface="Calibri"/>
              </a:rPr>
              <a:t>The landlord will carry out a specific capital expenditure in exchange for the rent increase, </a:t>
            </a:r>
          </a:p>
          <a:p>
            <a:pPr marL="800100" lvl="1" indent="-342900">
              <a:buFont typeface="Arial,Sans-Serif"/>
              <a:buChar char="•"/>
            </a:pPr>
            <a:r>
              <a:rPr lang="en-CA" sz="2000">
                <a:solidFill>
                  <a:srgbClr val="000000"/>
                </a:solidFill>
                <a:ea typeface="+mn-lt"/>
                <a:cs typeface="Calibri"/>
              </a:rPr>
              <a:t>The landlord will provide a new or additional service for the rent increase, or</a:t>
            </a:r>
          </a:p>
          <a:p>
            <a:pPr marL="800100" lvl="1" indent="-342900">
              <a:buFont typeface="Arial,Sans-Serif"/>
              <a:buChar char="•"/>
            </a:pPr>
            <a:r>
              <a:rPr lang="en-CA" sz="2000">
                <a:solidFill>
                  <a:srgbClr val="000000"/>
                </a:solidFill>
                <a:latin typeface="Arial"/>
                <a:ea typeface="+mn-lt"/>
                <a:cs typeface="Calibri"/>
              </a:rPr>
              <a:t>The landlord will add a parking space or other privilege.</a:t>
            </a:r>
          </a:p>
          <a:p>
            <a:pPr marL="342900" indent="-342900">
              <a:buFont typeface="Arial,Sans-Serif"/>
              <a:buChar char="•"/>
            </a:pPr>
            <a:r>
              <a:rPr lang="en-CA" sz="2000">
                <a:solidFill>
                  <a:srgbClr val="000000"/>
                </a:solidFill>
                <a:latin typeface="Arial"/>
                <a:ea typeface="+mn-lt"/>
                <a:cs typeface="Calibri"/>
              </a:rPr>
              <a:t>A tenant should get legal advice before signing an agreement.</a:t>
            </a:r>
          </a:p>
          <a:p>
            <a:pPr marL="342900" indent="-342900">
              <a:buFont typeface="Arial,Sans-Serif"/>
              <a:buChar char="•"/>
            </a:pPr>
            <a:r>
              <a:rPr lang="en-CA" sz="2000">
                <a:solidFill>
                  <a:srgbClr val="000000"/>
                </a:solidFill>
                <a:latin typeface="Arial"/>
                <a:ea typeface="+mn-lt"/>
                <a:cs typeface="Calibri"/>
              </a:rPr>
              <a:t>If a tenant has already signed an agreement they should still get legal advice.</a:t>
            </a:r>
          </a:p>
          <a:p>
            <a:pPr marL="342900" indent="-342900">
              <a:buFont typeface="Arial,Sans-Serif"/>
              <a:buChar char="•"/>
            </a:pPr>
            <a:r>
              <a:rPr lang="en-CA" sz="2000">
                <a:solidFill>
                  <a:srgbClr val="000000"/>
                </a:solidFill>
                <a:ea typeface="+mn-lt"/>
                <a:cs typeface="Calibri"/>
              </a:rPr>
              <a:t>A tenant can complain to the Landlord and Tenant Board if the landlord does not live up to their side of the deal – but there are time limits.</a:t>
            </a:r>
          </a:p>
          <a:p>
            <a:pPr>
              <a:lnSpc>
                <a:spcPct val="100000"/>
              </a:lnSpc>
            </a:pPr>
            <a:endParaRPr lang="en-CA" sz="2000">
              <a:solidFill>
                <a:srgbClr val="000000"/>
              </a:solidFill>
              <a:latin typeface="Arial"/>
              <a:ea typeface="Arial" charset="0"/>
              <a:cs typeface="Calibri"/>
            </a:endParaRPr>
          </a:p>
        </p:txBody>
      </p:sp>
    </p:spTree>
    <p:extLst>
      <p:ext uri="{BB962C8B-B14F-4D97-AF65-F5344CB8AC3E}">
        <p14:creationId xmlns:p14="http://schemas.microsoft.com/office/powerpoint/2010/main" val="26982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Rent increases: AGIs</a:t>
            </a:r>
            <a:br>
              <a:rPr lang="en-CA" sz="6600" b="1">
                <a:solidFill>
                  <a:schemeClr val="bg1"/>
                </a:solidFill>
              </a:rPr>
            </a:br>
            <a:r>
              <a:rPr lang="en-CA" sz="1600" b="1">
                <a:solidFill>
                  <a:schemeClr val="bg1"/>
                </a:solidFill>
              </a:rPr>
              <a:t>(</a:t>
            </a:r>
            <a:r>
              <a:rPr lang="en-CA" sz="1600" b="1" i="1">
                <a:solidFill>
                  <a:schemeClr val="bg1"/>
                </a:solidFill>
              </a:rPr>
              <a:t>RTA section 126)</a:t>
            </a: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2098986"/>
            <a:ext cx="8124309" cy="4489703"/>
          </a:xfrm>
        </p:spPr>
        <p:txBody>
          <a:bodyPr vert="horz" lIns="216000" tIns="180000" rIns="91440" bIns="45720" rtlCol="0" anchor="t">
            <a:noAutofit/>
          </a:bodyPr>
          <a:lstStyle/>
          <a:p>
            <a:pPr marL="342900" indent="-342900">
              <a:buFont typeface="Arial,Sans-Serif"/>
              <a:buChar char="•"/>
            </a:pPr>
            <a:r>
              <a:rPr lang="en-CA" sz="2000">
                <a:solidFill>
                  <a:srgbClr val="000000"/>
                </a:solidFill>
                <a:latin typeface="Arial"/>
                <a:ea typeface="+mn-lt"/>
                <a:cs typeface="Calibri"/>
              </a:rPr>
              <a:t>Landlords can apply for AGIs if:</a:t>
            </a:r>
          </a:p>
          <a:p>
            <a:pPr marL="800100" lvl="1" indent="-342900">
              <a:buFont typeface="Arial,Sans-Serif"/>
              <a:buChar char="•"/>
            </a:pPr>
            <a:r>
              <a:rPr lang="en-CA" sz="2000">
                <a:solidFill>
                  <a:srgbClr val="000000"/>
                </a:solidFill>
                <a:latin typeface="Arial"/>
                <a:ea typeface="+mn-lt"/>
                <a:cs typeface="Calibri"/>
              </a:rPr>
              <a:t>There is an “extraordinary increase” in municipal taxes;</a:t>
            </a:r>
          </a:p>
          <a:p>
            <a:pPr marL="800100" lvl="1" indent="-342900">
              <a:buFont typeface="Arial,Sans-Serif"/>
              <a:buChar char="•"/>
            </a:pPr>
            <a:r>
              <a:rPr lang="en-CA" sz="2000">
                <a:solidFill>
                  <a:srgbClr val="000000"/>
                </a:solidFill>
                <a:latin typeface="Arial"/>
                <a:ea typeface="+mn-lt"/>
                <a:cs typeface="Calibri"/>
              </a:rPr>
              <a:t>There are “capital expenditures”; or</a:t>
            </a:r>
          </a:p>
          <a:p>
            <a:pPr marL="800100" lvl="1" indent="-342900">
              <a:buFont typeface="Arial,Sans-Serif"/>
              <a:buChar char="•"/>
            </a:pPr>
            <a:r>
              <a:rPr lang="en-CA" sz="2000">
                <a:solidFill>
                  <a:srgbClr val="000000"/>
                </a:solidFill>
                <a:latin typeface="Arial"/>
                <a:ea typeface="+mn-lt"/>
                <a:cs typeface="Calibri"/>
              </a:rPr>
              <a:t>There are security costs.</a:t>
            </a: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15366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Rent increases: AGIs</a:t>
            </a:r>
            <a:br>
              <a:rPr lang="en-CA" sz="6600" b="1">
                <a:solidFill>
                  <a:schemeClr val="bg1"/>
                </a:solidFill>
              </a:rPr>
            </a:br>
            <a:r>
              <a:rPr lang="en-CA" sz="1600" b="1">
                <a:solidFill>
                  <a:schemeClr val="bg1"/>
                </a:solidFill>
              </a:rPr>
              <a:t>(</a:t>
            </a:r>
            <a:r>
              <a:rPr lang="en-CA" sz="1600" b="1" i="1">
                <a:solidFill>
                  <a:schemeClr val="bg1"/>
                </a:solidFill>
              </a:rPr>
              <a:t>RTA section 126)</a:t>
            </a:r>
            <a:endParaRPr lang="en-CA" sz="1600"/>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CA" sz="2000" dirty="0">
                <a:latin typeface="Arial"/>
                <a:ea typeface="+mn-lt"/>
                <a:cs typeface="+mn-lt"/>
              </a:rPr>
              <a:t>Landlords must provide paperwork to prove that one of these applies and must share it with the tenants electronically or in-person.</a:t>
            </a:r>
          </a:p>
          <a:p>
            <a:pPr marL="342900" indent="-342900">
              <a:buFont typeface="Arial,Sans-Serif"/>
              <a:buChar char="•"/>
            </a:pPr>
            <a:endParaRPr lang="en-CA" sz="2000">
              <a:ea typeface="+mn-lt"/>
              <a:cs typeface="+mn-lt"/>
            </a:endParaRPr>
          </a:p>
          <a:p>
            <a:pPr marL="342900" indent="-342900">
              <a:buFont typeface="Arial,Sans-Serif"/>
              <a:buChar char="•"/>
            </a:pPr>
            <a:r>
              <a:rPr lang="en-CA" sz="2000" dirty="0">
                <a:latin typeface="Arial"/>
                <a:ea typeface="+mn-lt"/>
                <a:cs typeface="+mn-lt"/>
              </a:rPr>
              <a:t>Landlords have special notice requirements for elevator repairs.</a:t>
            </a:r>
          </a:p>
          <a:p>
            <a:pPr marL="342900" indent="-342900">
              <a:buFont typeface="Arial,Sans-Serif"/>
              <a:buChar char="•"/>
            </a:pPr>
            <a:endParaRPr lang="en-CA" sz="2000">
              <a:ea typeface="+mn-lt"/>
              <a:cs typeface="+mn-lt"/>
            </a:endParaRPr>
          </a:p>
          <a:p>
            <a:pPr marL="342900" indent="-342900">
              <a:buFont typeface="Arial,Sans-Serif"/>
              <a:buChar char="•"/>
            </a:pPr>
            <a:r>
              <a:rPr lang="en-CA" sz="2000" dirty="0">
                <a:latin typeface="Arial"/>
                <a:ea typeface="+mn-lt"/>
                <a:cs typeface="+mn-lt"/>
              </a:rPr>
              <a:t>Landlords cannot charge the AGI rent until the Landlord and Tenant Board issues an order.  If tenants pay the higher amount and then the LTB refuses to grant the AGI, the landlord has to pay the extra money back to the tenant.</a:t>
            </a:r>
          </a:p>
          <a:p>
            <a:pPr marL="800100" lvl="1" indent="-342900">
              <a:buFont typeface="Arial,Sans-Serif"/>
              <a:buChar char="•"/>
            </a:pPr>
            <a:endParaRPr lang="en-CA">
              <a:solidFill>
                <a:srgbClr val="000000"/>
              </a:solidFill>
              <a:ea typeface="+mn-lt"/>
              <a:cs typeface="Calibri"/>
            </a:endParaRPr>
          </a:p>
        </p:txBody>
      </p:sp>
    </p:spTree>
    <p:extLst>
      <p:ext uri="{BB962C8B-B14F-4D97-AF65-F5344CB8AC3E}">
        <p14:creationId xmlns:p14="http://schemas.microsoft.com/office/powerpoint/2010/main" val="41008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A614B-559D-1B65-B3BF-350813BA571A}"/>
              </a:ext>
            </a:extLst>
          </p:cNvPr>
          <p:cNvSpPr>
            <a:spLocks noGrp="1"/>
          </p:cNvSpPr>
          <p:nvPr>
            <p:ph type="title"/>
          </p:nvPr>
        </p:nvSpPr>
        <p:spPr/>
        <p:txBody>
          <a:bodyPr/>
          <a:lstStyle/>
          <a:p>
            <a:r>
              <a:rPr lang="en-CA"/>
              <a:t>Extraordinary municipal taxes/charges</a:t>
            </a:r>
          </a:p>
        </p:txBody>
      </p:sp>
      <p:sp>
        <p:nvSpPr>
          <p:cNvPr id="4" name="Content Placeholder 3">
            <a:extLst>
              <a:ext uri="{FF2B5EF4-FFF2-40B4-BE49-F238E27FC236}">
                <a16:creationId xmlns:a16="http://schemas.microsoft.com/office/drawing/2014/main" id="{95B63921-0C10-A71B-DA7D-8AB03C11A3F9}"/>
              </a:ext>
            </a:extLst>
          </p:cNvPr>
          <p:cNvSpPr>
            <a:spLocks noGrp="1"/>
          </p:cNvSpPr>
          <p:nvPr>
            <p:ph sz="quarter" idx="10"/>
          </p:nvPr>
        </p:nvSpPr>
        <p:spPr>
          <a:xfrm>
            <a:off x="731515" y="1911096"/>
            <a:ext cx="8051241" cy="4489703"/>
          </a:xfrm>
        </p:spPr>
        <p:txBody>
          <a:bodyPr vert="horz" lIns="216000" tIns="180000" rIns="91440" bIns="45720" rtlCol="0" anchor="t">
            <a:noAutofit/>
          </a:bodyPr>
          <a:lstStyle/>
          <a:p>
            <a:pPr marL="342900" indent="-342900">
              <a:buFont typeface="Arial,Sans-Serif"/>
              <a:buChar char="•"/>
            </a:pPr>
            <a:r>
              <a:rPr lang="en-US" sz="2000" dirty="0">
                <a:latin typeface="Arial"/>
                <a:cs typeface="Arial"/>
              </a:rPr>
              <a:t>Charges are “extraordinary” if they are the guideline amount plus 50% (For example: 2.5% + 1.25% = 3.75% increase)</a:t>
            </a:r>
          </a:p>
          <a:p>
            <a:pPr marL="342900" indent="-342900">
              <a:buFont typeface="Arial,Sans-Serif"/>
              <a:buChar char="•"/>
            </a:pPr>
            <a:r>
              <a:rPr lang="en-US" sz="2000" dirty="0">
                <a:latin typeface="Arial"/>
                <a:cs typeface="Arial"/>
              </a:rPr>
              <a:t>They include municipal taxes (including education taxes) and charges, but do not include:</a:t>
            </a:r>
          </a:p>
          <a:p>
            <a:pPr marL="800100" lvl="1" indent="-342900">
              <a:buFont typeface="Arial,Sans-Serif"/>
              <a:buChar char="•"/>
            </a:pPr>
            <a:r>
              <a:rPr lang="en-US" sz="2000" dirty="0">
                <a:latin typeface="Arial"/>
                <a:cs typeface="Arial"/>
              </a:rPr>
              <a:t>Charges for municipal inspections</a:t>
            </a:r>
          </a:p>
          <a:p>
            <a:pPr marL="800100" lvl="1" indent="-342900">
              <a:buFont typeface="Arial,Sans-Serif"/>
              <a:buChar char="•"/>
            </a:pPr>
            <a:r>
              <a:rPr lang="en-US" sz="2000" dirty="0">
                <a:latin typeface="Arial"/>
                <a:cs typeface="Arial"/>
              </a:rPr>
              <a:t>Charges for municipal emergency repairs</a:t>
            </a:r>
          </a:p>
          <a:p>
            <a:pPr marL="800100" lvl="1" indent="-342900">
              <a:buFont typeface="Arial,Sans-Serif"/>
              <a:buChar char="•"/>
            </a:pPr>
            <a:r>
              <a:rPr lang="en-US" sz="2000" dirty="0">
                <a:latin typeface="Arial"/>
                <a:cs typeface="Arial"/>
              </a:rPr>
              <a:t>Charges from the municipality for landlord’s non-compliance with their orders</a:t>
            </a:r>
          </a:p>
          <a:p>
            <a:pPr marL="800100" lvl="1" indent="-342900">
              <a:buFont typeface="Arial,Sans-Serif"/>
              <a:buChar char="•"/>
            </a:pPr>
            <a:r>
              <a:rPr lang="en-US" sz="2000" dirty="0">
                <a:latin typeface="Arial"/>
                <a:cs typeface="Arial"/>
              </a:rPr>
              <a:t>Municipal penalties, late payment fees, fines</a:t>
            </a:r>
          </a:p>
          <a:p>
            <a:pPr lvl="1"/>
            <a:endParaRPr lang="en-US" sz="2000" dirty="0"/>
          </a:p>
        </p:txBody>
      </p:sp>
    </p:spTree>
    <p:extLst>
      <p:ext uri="{BB962C8B-B14F-4D97-AF65-F5344CB8AC3E}">
        <p14:creationId xmlns:p14="http://schemas.microsoft.com/office/powerpoint/2010/main" val="9761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rgbClr val="000000"/>
      </a:dk1>
      <a:lt1>
        <a:srgbClr val="FFFFFF"/>
      </a:lt1>
      <a:dk2>
        <a:srgbClr val="00667D"/>
      </a:dk2>
      <a:lt2>
        <a:srgbClr val="E7E6E6"/>
      </a:lt2>
      <a:accent1>
        <a:srgbClr val="00667D"/>
      </a:accent1>
      <a:accent2>
        <a:srgbClr val="1C2B39"/>
      </a:accent2>
      <a:accent3>
        <a:srgbClr val="00ACA0"/>
      </a:accent3>
      <a:accent4>
        <a:srgbClr val="98A7D5"/>
      </a:accent4>
      <a:accent5>
        <a:srgbClr val="D30C55"/>
      </a:accent5>
      <a:accent6>
        <a:srgbClr val="F9C606"/>
      </a:accent6>
      <a:hlink>
        <a:srgbClr val="1B2B39"/>
      </a:hlink>
      <a:folHlink>
        <a:srgbClr val="8D95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100%">
      <a:srgbClr val="040000"/>
    </a:custClr>
    <a:custClr name="Light Grey 100%">
      <a:srgbClr val="CDCCCC"/>
    </a:custClr>
    <a:custClr name="White 100%">
      <a:srgbClr val="FEFEFE"/>
    </a:custClr>
    <a:custClr name="White 100%">
      <a:srgbClr val="FEFEFE"/>
    </a:custClr>
    <a:custClr name="Navy 100%">
      <a:srgbClr val="1C2B39"/>
    </a:custClr>
    <a:custClr name="Blue 100%">
      <a:srgbClr val="00667D"/>
    </a:custClr>
    <a:custClr name="Green 100%">
      <a:srgbClr val="00ACA0"/>
    </a:custClr>
    <a:custClr name="Lilac 100%">
      <a:srgbClr val="98A7D5"/>
    </a:custClr>
    <a:custClr name="Magenta 100%">
      <a:srgbClr val="D30C55"/>
    </a:custClr>
    <a:custClr name="Yellow 100%">
      <a:srgbClr val="F9C606"/>
    </a:custClr>
    <a:custClr name="Dark Grey 80%">
      <a:srgbClr val="363333"/>
    </a:custClr>
    <a:custClr name="Light Grey 80%">
      <a:srgbClr val="E1E0E0"/>
    </a:custClr>
    <a:custClr name="White 100%">
      <a:srgbClr val="FEFEFE"/>
    </a:custClr>
    <a:custClr name="White 100%">
      <a:srgbClr val="FEFEFE"/>
    </a:custClr>
    <a:custClr name="Navy 80%">
      <a:srgbClr val="495560"/>
    </a:custClr>
    <a:custClr name="Blue 80%">
      <a:srgbClr val="338497"/>
    </a:custClr>
    <a:custClr name="Green 80%">
      <a:srgbClr val="33BCB3"/>
    </a:custClr>
    <a:custClr name="Lilac 80%">
      <a:srgbClr val="ACB8DD"/>
    </a:custClr>
    <a:custClr name="Magenta 80%">
      <a:srgbClr val="DB3C77"/>
    </a:custClr>
    <a:custClr name="Yellow 80%">
      <a:srgbClr val="FAD137"/>
    </a:custClr>
    <a:custClr name="Dark Grey 50%">
      <a:srgbClr val="696666"/>
    </a:custClr>
    <a:custClr name="Light Grey 50%">
      <a:srgbClr val="F5F5F5"/>
    </a:custClr>
    <a:custClr name="White 100%">
      <a:srgbClr val="FEFEFE"/>
    </a:custClr>
    <a:custClr name="White 100%">
      <a:srgbClr val="FEFEFE"/>
    </a:custClr>
    <a:custClr name="Navy 50%">
      <a:srgbClr val="8D959C"/>
    </a:custClr>
    <a:custClr name="Blue 50%">
      <a:srgbClr val="7FB2BE"/>
    </a:custClr>
    <a:custClr name="Green 50%">
      <a:srgbClr val="7FD5CF"/>
    </a:custClr>
    <a:custClr name="Lilac 50%">
      <a:srgbClr val="CBD3E9"/>
    </a:custClr>
    <a:custClr name="Magenta 50%">
      <a:srgbClr val="E985AA"/>
    </a:custClr>
    <a:custClr name="Yellow 50%">
      <a:srgbClr val="FBE282"/>
    </a:custClr>
    <a:custClr name="Dark Grey 20%">
      <a:srgbClr val="9B9999"/>
    </a:custClr>
    <a:custClr name="White 100%">
      <a:srgbClr val="FEFEFE"/>
    </a:custClr>
    <a:custClr name="White 100%">
      <a:srgbClr val="FEFEFE"/>
    </a:custClr>
    <a:custClr name="White 100%">
      <a:srgbClr val="FEFEFE"/>
    </a:custClr>
    <a:custClr name="Navy 20%">
      <a:srgbClr val="D1D4D7"/>
    </a:custClr>
    <a:custClr name="Blue 20%">
      <a:srgbClr val="CCE0E5"/>
    </a:custClr>
    <a:custClr name="Green 20%">
      <a:srgbClr val="CCEEEC"/>
    </a:custClr>
    <a:custClr name="Lilac 20%">
      <a:srgbClr val="EAEDF6"/>
    </a:custClr>
    <a:custClr name="Magenta 20%">
      <a:srgbClr val="F6CEDD"/>
    </a:custClr>
    <a:custClr name="Yellow 20%">
      <a:srgbClr val="FDF3CD"/>
    </a:custClr>
  </a:custClrLst>
  <a:extLst>
    <a:ext uri="{05A4C25C-085E-4340-85A3-A5531E510DB2}">
      <thm15:themeFamily xmlns:thm15="http://schemas.microsoft.com/office/thememl/2012/main" name="Office Theme" id="{94D6AFCC-62D2-4E9E-A6BB-FEB4F6D27E21}" vid="{E59AA8A7-2348-4CC7-B9E9-34D2ADEA21B9}"/>
    </a:ext>
  </a:extLst>
</a:theme>
</file>

<file path=ppt/theme/theme2.xml><?xml version="1.0" encoding="utf-8"?>
<a:theme xmlns:a="http://schemas.openxmlformats.org/drawingml/2006/main" name="1_Office Theme">
  <a:themeElements>
    <a:clrScheme name="Custom 5">
      <a:dk1>
        <a:srgbClr val="000000"/>
      </a:dk1>
      <a:lt1>
        <a:srgbClr val="FFFFFF"/>
      </a:lt1>
      <a:dk2>
        <a:srgbClr val="00667D"/>
      </a:dk2>
      <a:lt2>
        <a:srgbClr val="E7E6E6"/>
      </a:lt2>
      <a:accent1>
        <a:srgbClr val="00667D"/>
      </a:accent1>
      <a:accent2>
        <a:srgbClr val="1C2B39"/>
      </a:accent2>
      <a:accent3>
        <a:srgbClr val="00ACA0"/>
      </a:accent3>
      <a:accent4>
        <a:srgbClr val="98A7D5"/>
      </a:accent4>
      <a:accent5>
        <a:srgbClr val="D30C55"/>
      </a:accent5>
      <a:accent6>
        <a:srgbClr val="F9C606"/>
      </a:accent6>
      <a:hlink>
        <a:srgbClr val="1B2B39"/>
      </a:hlink>
      <a:folHlink>
        <a:srgbClr val="8D95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100%">
      <a:srgbClr val="040000"/>
    </a:custClr>
    <a:custClr name="Light Grey 100%">
      <a:srgbClr val="CDCCCC"/>
    </a:custClr>
    <a:custClr name="White 100%">
      <a:srgbClr val="FEFEFE"/>
    </a:custClr>
    <a:custClr name="White 100%">
      <a:srgbClr val="FEFEFE"/>
    </a:custClr>
    <a:custClr name="Navy 100%">
      <a:srgbClr val="1C2B39"/>
    </a:custClr>
    <a:custClr name="Blue 100%">
      <a:srgbClr val="00667D"/>
    </a:custClr>
    <a:custClr name="Green 100%">
      <a:srgbClr val="00ACA0"/>
    </a:custClr>
    <a:custClr name="Lilac 100%">
      <a:srgbClr val="98A7D5"/>
    </a:custClr>
    <a:custClr name="Magenta 100%">
      <a:srgbClr val="D30C55"/>
    </a:custClr>
    <a:custClr name="Yellow 100%">
      <a:srgbClr val="F9C606"/>
    </a:custClr>
    <a:custClr name="Dark Grey 80%">
      <a:srgbClr val="363333"/>
    </a:custClr>
    <a:custClr name="Light Grey 80%">
      <a:srgbClr val="E1E0E0"/>
    </a:custClr>
    <a:custClr name="White 100%">
      <a:srgbClr val="FEFEFE"/>
    </a:custClr>
    <a:custClr name="White 100%">
      <a:srgbClr val="FEFEFE"/>
    </a:custClr>
    <a:custClr name="Navy 80%">
      <a:srgbClr val="495560"/>
    </a:custClr>
    <a:custClr name="Blue 80%">
      <a:srgbClr val="338497"/>
    </a:custClr>
    <a:custClr name="Green 80%">
      <a:srgbClr val="33BCB3"/>
    </a:custClr>
    <a:custClr name="Lilac 80%">
      <a:srgbClr val="ACB8DD"/>
    </a:custClr>
    <a:custClr name="Magenta 80%">
      <a:srgbClr val="DB3C77"/>
    </a:custClr>
    <a:custClr name="Yellow 80%">
      <a:srgbClr val="FAD137"/>
    </a:custClr>
    <a:custClr name="Dark Grey 50%">
      <a:srgbClr val="696666"/>
    </a:custClr>
    <a:custClr name="Light Grey 50%">
      <a:srgbClr val="F5F5F5"/>
    </a:custClr>
    <a:custClr name="White 100%">
      <a:srgbClr val="FEFEFE"/>
    </a:custClr>
    <a:custClr name="White 100%">
      <a:srgbClr val="FEFEFE"/>
    </a:custClr>
    <a:custClr name="Navy 50%">
      <a:srgbClr val="8D959C"/>
    </a:custClr>
    <a:custClr name="Blue 50%">
      <a:srgbClr val="7FB2BE"/>
    </a:custClr>
    <a:custClr name="Green 50%">
      <a:srgbClr val="7FD5CF"/>
    </a:custClr>
    <a:custClr name="Lilac 50%">
      <a:srgbClr val="CBD3E9"/>
    </a:custClr>
    <a:custClr name="Magenta 50%">
      <a:srgbClr val="E985AA"/>
    </a:custClr>
    <a:custClr name="Yellow 50%">
      <a:srgbClr val="FBE282"/>
    </a:custClr>
    <a:custClr name="Dark Grey 20%">
      <a:srgbClr val="9B9999"/>
    </a:custClr>
    <a:custClr name="White 100%">
      <a:srgbClr val="FEFEFE"/>
    </a:custClr>
    <a:custClr name="White 100%">
      <a:srgbClr val="FEFEFE"/>
    </a:custClr>
    <a:custClr name="White 100%">
      <a:srgbClr val="FEFEFE"/>
    </a:custClr>
    <a:custClr name="Navy 20%">
      <a:srgbClr val="D1D4D7"/>
    </a:custClr>
    <a:custClr name="Blue 20%">
      <a:srgbClr val="CCE0E5"/>
    </a:custClr>
    <a:custClr name="Green 20%">
      <a:srgbClr val="CCEEEC"/>
    </a:custClr>
    <a:custClr name="Lilac 20%">
      <a:srgbClr val="EAEDF6"/>
    </a:custClr>
    <a:custClr name="Magenta 20%">
      <a:srgbClr val="F6CEDD"/>
    </a:custClr>
    <a:custClr name="Yellow 20%">
      <a:srgbClr val="FDF3CD"/>
    </a:custClr>
  </a:custClrLst>
  <a:extLst>
    <a:ext uri="{05A4C25C-085E-4340-85A3-A5531E510DB2}">
      <thm15:themeFamily xmlns:thm15="http://schemas.microsoft.com/office/thememl/2012/main" name="Office Theme" id="{94D6AFCC-62D2-4E9E-A6BB-FEB4F6D27E21}" vid="{E59AA8A7-2348-4CC7-B9E9-34D2ADEA21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9CC62B7260545B70AE10E7BE68197" ma:contentTypeVersion="18" ma:contentTypeDescription="Create a new document." ma:contentTypeScope="" ma:versionID="0f263fb465bbe1c4a67d8e1af40bb72d">
  <xsd:schema xmlns:xsd="http://www.w3.org/2001/XMLSchema" xmlns:xs="http://www.w3.org/2001/XMLSchema" xmlns:p="http://schemas.microsoft.com/office/2006/metadata/properties" xmlns:ns2="d04f8bbf-6596-4779-ab24-9c132686f9bd" xmlns:ns3="070bec5e-2555-437a-beff-466ae474625d" targetNamespace="http://schemas.microsoft.com/office/2006/metadata/properties" ma:root="true" ma:fieldsID="b1d4852eb63e8ed74ea10521de201880" ns2:_="" ns3:_="">
    <xsd:import namespace="d04f8bbf-6596-4779-ab24-9c132686f9bd"/>
    <xsd:import namespace="070bec5e-2555-437a-beff-466ae47462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f8bbf-6596-4779-ab24-9c132686f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77e5a3-efeb-4fe4-a7b6-e8b194ea83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bec5e-2555-437a-beff-466ae47462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9fcff67-9fb6-462c-a32b-c99420bd0ea1}" ma:internalName="TaxCatchAll" ma:showField="CatchAllData" ma:web="070bec5e-2555-437a-beff-466ae47462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4f8bbf-6596-4779-ab24-9c132686f9bd">
      <Terms xmlns="http://schemas.microsoft.com/office/infopath/2007/PartnerControls"/>
    </lcf76f155ced4ddcb4097134ff3c332f>
    <TaxCatchAll xmlns="070bec5e-2555-437a-beff-466ae474625d" xsi:nil="true"/>
  </documentManagement>
</p:properties>
</file>

<file path=customXml/itemProps1.xml><?xml version="1.0" encoding="utf-8"?>
<ds:datastoreItem xmlns:ds="http://schemas.openxmlformats.org/officeDocument/2006/customXml" ds:itemID="{F5395C99-8F23-4EB2-B8DD-3879B666467E}">
  <ds:schemaRefs>
    <ds:schemaRef ds:uri="070bec5e-2555-437a-beff-466ae474625d"/>
    <ds:schemaRef ds:uri="d04f8bbf-6596-4779-ab24-9c132686f9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C041DD-5E14-40D2-A879-14DCD5300918}">
  <ds:schemaRefs>
    <ds:schemaRef ds:uri="http://schemas.microsoft.com/sharepoint/v3/contenttype/forms"/>
  </ds:schemaRefs>
</ds:datastoreItem>
</file>

<file path=customXml/itemProps3.xml><?xml version="1.0" encoding="utf-8"?>
<ds:datastoreItem xmlns:ds="http://schemas.openxmlformats.org/officeDocument/2006/customXml" ds:itemID="{F58B3EBA-4D80-4D54-B924-E442E3099B8E}">
  <ds:schemaRefs>
    <ds:schemaRef ds:uri="070bec5e-2555-437a-beff-466ae474625d"/>
    <ds:schemaRef ds:uri="d04f8bbf-6596-4779-ab24-9c132686f9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0</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Know Your Rights: Above-Guideline-Increases</vt:lpstr>
      <vt:lpstr>PowerPoint Presentation</vt:lpstr>
      <vt:lpstr>Get Help First</vt:lpstr>
      <vt:lpstr>PowerPoint Presentation</vt:lpstr>
      <vt:lpstr>Rent increases  (RTA sections 116, 119, 120)</vt:lpstr>
      <vt:lpstr>Rent increases: agreements (RTA sections 121, 122)</vt:lpstr>
      <vt:lpstr>Rent increases: AGIs (RTA section 126)</vt:lpstr>
      <vt:lpstr>Rent increases: AGIs (RTA section 126)</vt:lpstr>
      <vt:lpstr>Extraordinary municipal taxes/charges</vt:lpstr>
      <vt:lpstr>Capital expenditures </vt:lpstr>
      <vt:lpstr>Capital expenditures </vt:lpstr>
      <vt:lpstr>Capital expenditures </vt:lpstr>
      <vt:lpstr>Capital expenditures </vt:lpstr>
      <vt:lpstr>Capital expenditures </vt:lpstr>
      <vt:lpstr>Capital expenditures </vt:lpstr>
      <vt:lpstr>Capital expenditures </vt:lpstr>
      <vt:lpstr>Security costs</vt:lpstr>
      <vt:lpstr>PowerPoint Presentation</vt:lpstr>
      <vt:lpstr>The AGI Process </vt:lpstr>
      <vt:lpstr>Notice</vt:lpstr>
      <vt:lpstr>Landlord files L5 Application</vt:lpstr>
      <vt:lpstr>The LTB schedules a hearing</vt:lpstr>
      <vt:lpstr>Preparing for a CMH</vt:lpstr>
      <vt:lpstr>Challenging AGI</vt:lpstr>
      <vt:lpstr>Challenging AGI</vt:lpstr>
      <vt:lpstr>Limits on rent increases</vt:lpstr>
      <vt:lpstr>Questions?</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Buckingham</dc:creator>
  <cp:revision>28</cp:revision>
  <dcterms:created xsi:type="dcterms:W3CDTF">2022-08-16T21:07:35Z</dcterms:created>
  <dcterms:modified xsi:type="dcterms:W3CDTF">2024-12-05T14:48:41Z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0x0101000269CC62B7260545B70AE10E7BE68197</vt:lpwstr>
  </property>
  <property fmtid="{D5CDD505-2E9C-101B-9397-08002B2CF9AE}" pid="3" name="MediaServiceImageTags">
    <vt:lpwstr/>
  </property>
</Properties>
</file>